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4"/>
  </p:sldMasterIdLst>
  <p:notesMasterIdLst>
    <p:notesMasterId r:id="rId19"/>
  </p:notesMasterIdLst>
  <p:sldIdLst>
    <p:sldId id="385" r:id="rId5"/>
    <p:sldId id="386" r:id="rId6"/>
    <p:sldId id="387" r:id="rId7"/>
    <p:sldId id="388" r:id="rId8"/>
    <p:sldId id="389" r:id="rId9"/>
    <p:sldId id="390" r:id="rId10"/>
    <p:sldId id="391" r:id="rId11"/>
    <p:sldId id="392" r:id="rId12"/>
    <p:sldId id="393" r:id="rId13"/>
    <p:sldId id="394" r:id="rId14"/>
    <p:sldId id="395" r:id="rId15"/>
    <p:sldId id="396" r:id="rId16"/>
    <p:sldId id="397" r:id="rId17"/>
    <p:sldId id="398"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ersteeg, Marleen" initials="VM" lastIdx="3" clrIdx="0">
    <p:extLst>
      <p:ext uri="{19B8F6BF-5375-455C-9EA6-DF929625EA0E}">
        <p15:presenceInfo xmlns:p15="http://schemas.microsoft.com/office/powerpoint/2012/main" userId="S::m.versteeg@vilans.nl::4eeaf2bf-d6a8-40c3-b57b-0145010a8af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3E22"/>
    <a:srgbClr val="007A7E"/>
    <a:srgbClr val="E48312"/>
    <a:srgbClr val="024853"/>
    <a:srgbClr val="EF971B"/>
    <a:srgbClr val="0BB5B7"/>
    <a:srgbClr val="0BB4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F1FC95D-62F3-405E-B66A-D335A90BD60C}" v="19" dt="2020-03-05T11:02:54.54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81" autoAdjust="0"/>
    <p:restoredTop sz="87769" autoAdjust="0"/>
  </p:normalViewPr>
  <p:slideViewPr>
    <p:cSldViewPr snapToGrid="0">
      <p:cViewPr varScale="1">
        <p:scale>
          <a:sx n="100" d="100"/>
          <a:sy n="100" d="100"/>
        </p:scale>
        <p:origin x="100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as, Gerard" userId="e556c614-d63f-4796-a864-3481db9415df" providerId="ADAL" clId="{6F1FC95D-62F3-405E-B66A-D335A90BD60C}"/>
    <pc:docChg chg="modSld">
      <pc:chgData name="Baas, Gerard" userId="e556c614-d63f-4796-a864-3481db9415df" providerId="ADAL" clId="{6F1FC95D-62F3-405E-B66A-D335A90BD60C}" dt="2020-03-05T11:02:54.548" v="39"/>
      <pc:docMkLst>
        <pc:docMk/>
      </pc:docMkLst>
      <pc:sldChg chg="addSp modSp">
        <pc:chgData name="Baas, Gerard" userId="e556c614-d63f-4796-a864-3481db9415df" providerId="ADAL" clId="{6F1FC95D-62F3-405E-B66A-D335A90BD60C}" dt="2020-03-05T11:00:56.416" v="9" actId="1076"/>
        <pc:sldMkLst>
          <pc:docMk/>
          <pc:sldMk cId="1975365625" sldId="386"/>
        </pc:sldMkLst>
        <pc:picChg chg="add mod">
          <ac:chgData name="Baas, Gerard" userId="e556c614-d63f-4796-a864-3481db9415df" providerId="ADAL" clId="{6F1FC95D-62F3-405E-B66A-D335A90BD60C}" dt="2020-03-05T11:00:56.416" v="9" actId="1076"/>
          <ac:picMkLst>
            <pc:docMk/>
            <pc:sldMk cId="1975365625" sldId="386"/>
            <ac:picMk id="5" creationId="{34F48AC6-5447-42FA-BA21-614646A88FEE}"/>
          </ac:picMkLst>
        </pc:picChg>
      </pc:sldChg>
      <pc:sldChg chg="addSp">
        <pc:chgData name="Baas, Gerard" userId="e556c614-d63f-4796-a864-3481db9415df" providerId="ADAL" clId="{6F1FC95D-62F3-405E-B66A-D335A90BD60C}" dt="2020-03-05T11:01:04.365" v="10"/>
        <pc:sldMkLst>
          <pc:docMk/>
          <pc:sldMk cId="2135994699" sldId="387"/>
        </pc:sldMkLst>
        <pc:picChg chg="add">
          <ac:chgData name="Baas, Gerard" userId="e556c614-d63f-4796-a864-3481db9415df" providerId="ADAL" clId="{6F1FC95D-62F3-405E-B66A-D335A90BD60C}" dt="2020-03-05T11:01:04.365" v="10"/>
          <ac:picMkLst>
            <pc:docMk/>
            <pc:sldMk cId="2135994699" sldId="387"/>
            <ac:picMk id="7" creationId="{FEF57B58-C5B0-4199-A02A-280785F44EBE}"/>
          </ac:picMkLst>
        </pc:picChg>
      </pc:sldChg>
      <pc:sldChg chg="addSp modSp">
        <pc:chgData name="Baas, Gerard" userId="e556c614-d63f-4796-a864-3481db9415df" providerId="ADAL" clId="{6F1FC95D-62F3-405E-B66A-D335A90BD60C}" dt="2020-03-05T11:02:21.965" v="31" actId="1076"/>
        <pc:sldMkLst>
          <pc:docMk/>
          <pc:sldMk cId="3172030255" sldId="388"/>
        </pc:sldMkLst>
        <pc:spChg chg="add">
          <ac:chgData name="Baas, Gerard" userId="e556c614-d63f-4796-a864-3481db9415df" providerId="ADAL" clId="{6F1FC95D-62F3-405E-B66A-D335A90BD60C}" dt="2020-03-05T11:01:39.899" v="19"/>
          <ac:spMkLst>
            <pc:docMk/>
            <pc:sldMk cId="3172030255" sldId="388"/>
            <ac:spMk id="6" creationId="{7CF2EF2E-7899-4837-B3B2-2FED7CF62826}"/>
          </ac:spMkLst>
        </pc:spChg>
        <pc:picChg chg="add mod">
          <ac:chgData name="Baas, Gerard" userId="e556c614-d63f-4796-a864-3481db9415df" providerId="ADAL" clId="{6F1FC95D-62F3-405E-B66A-D335A90BD60C}" dt="2020-03-05T11:02:21.965" v="31" actId="1076"/>
          <ac:picMkLst>
            <pc:docMk/>
            <pc:sldMk cId="3172030255" sldId="388"/>
            <ac:picMk id="7" creationId="{AB3B89DE-A943-4D7A-9A6F-70F6DF5404EF}"/>
          </ac:picMkLst>
        </pc:picChg>
      </pc:sldChg>
      <pc:sldChg chg="addSp">
        <pc:chgData name="Baas, Gerard" userId="e556c614-d63f-4796-a864-3481db9415df" providerId="ADAL" clId="{6F1FC95D-62F3-405E-B66A-D335A90BD60C}" dt="2020-03-05T11:02:27.565" v="32"/>
        <pc:sldMkLst>
          <pc:docMk/>
          <pc:sldMk cId="3282155132" sldId="389"/>
        </pc:sldMkLst>
        <pc:picChg chg="add">
          <ac:chgData name="Baas, Gerard" userId="e556c614-d63f-4796-a864-3481db9415df" providerId="ADAL" clId="{6F1FC95D-62F3-405E-B66A-D335A90BD60C}" dt="2020-03-05T11:02:27.565" v="32"/>
          <ac:picMkLst>
            <pc:docMk/>
            <pc:sldMk cId="3282155132" sldId="389"/>
            <ac:picMk id="7" creationId="{FCBC5271-06F7-4E04-8207-7052BBB4B35C}"/>
          </ac:picMkLst>
        </pc:picChg>
      </pc:sldChg>
      <pc:sldChg chg="addSp">
        <pc:chgData name="Baas, Gerard" userId="e556c614-d63f-4796-a864-3481db9415df" providerId="ADAL" clId="{6F1FC95D-62F3-405E-B66A-D335A90BD60C}" dt="2020-03-05T11:02:29.149" v="33"/>
        <pc:sldMkLst>
          <pc:docMk/>
          <pc:sldMk cId="687371592" sldId="390"/>
        </pc:sldMkLst>
        <pc:picChg chg="add">
          <ac:chgData name="Baas, Gerard" userId="e556c614-d63f-4796-a864-3481db9415df" providerId="ADAL" clId="{6F1FC95D-62F3-405E-B66A-D335A90BD60C}" dt="2020-03-05T11:02:29.149" v="33"/>
          <ac:picMkLst>
            <pc:docMk/>
            <pc:sldMk cId="687371592" sldId="390"/>
            <ac:picMk id="6" creationId="{4D066119-33AE-4829-A44F-6C2650C06DAB}"/>
          </ac:picMkLst>
        </pc:picChg>
      </pc:sldChg>
      <pc:sldChg chg="addSp">
        <pc:chgData name="Baas, Gerard" userId="e556c614-d63f-4796-a864-3481db9415df" providerId="ADAL" clId="{6F1FC95D-62F3-405E-B66A-D335A90BD60C}" dt="2020-03-05T11:01:08.004" v="11"/>
        <pc:sldMkLst>
          <pc:docMk/>
          <pc:sldMk cId="3664764161" sldId="391"/>
        </pc:sldMkLst>
        <pc:picChg chg="add">
          <ac:chgData name="Baas, Gerard" userId="e556c614-d63f-4796-a864-3481db9415df" providerId="ADAL" clId="{6F1FC95D-62F3-405E-B66A-D335A90BD60C}" dt="2020-03-05T11:01:08.004" v="11"/>
          <ac:picMkLst>
            <pc:docMk/>
            <pc:sldMk cId="3664764161" sldId="391"/>
            <ac:picMk id="7" creationId="{E78D5DBE-9D06-4C75-AE61-10C287F92AC6}"/>
          </ac:picMkLst>
        </pc:picChg>
      </pc:sldChg>
      <pc:sldChg chg="addSp">
        <pc:chgData name="Baas, Gerard" userId="e556c614-d63f-4796-a864-3481db9415df" providerId="ADAL" clId="{6F1FC95D-62F3-405E-B66A-D335A90BD60C}" dt="2020-03-05T11:01:09.175" v="12"/>
        <pc:sldMkLst>
          <pc:docMk/>
          <pc:sldMk cId="552124205" sldId="392"/>
        </pc:sldMkLst>
        <pc:picChg chg="add">
          <ac:chgData name="Baas, Gerard" userId="e556c614-d63f-4796-a864-3481db9415df" providerId="ADAL" clId="{6F1FC95D-62F3-405E-B66A-D335A90BD60C}" dt="2020-03-05T11:01:09.175" v="12"/>
          <ac:picMkLst>
            <pc:docMk/>
            <pc:sldMk cId="552124205" sldId="392"/>
            <ac:picMk id="7" creationId="{27DF078B-D729-4F7E-92B5-F90AE6844D75}"/>
          </ac:picMkLst>
        </pc:picChg>
      </pc:sldChg>
      <pc:sldChg chg="addSp">
        <pc:chgData name="Baas, Gerard" userId="e556c614-d63f-4796-a864-3481db9415df" providerId="ADAL" clId="{6F1FC95D-62F3-405E-B66A-D335A90BD60C}" dt="2020-03-05T11:02:42.482" v="36"/>
        <pc:sldMkLst>
          <pc:docMk/>
          <pc:sldMk cId="4021117953" sldId="393"/>
        </pc:sldMkLst>
        <pc:spChg chg="add">
          <ac:chgData name="Baas, Gerard" userId="e556c614-d63f-4796-a864-3481db9415df" providerId="ADAL" clId="{6F1FC95D-62F3-405E-B66A-D335A90BD60C}" dt="2020-03-05T11:01:35.601" v="18"/>
          <ac:spMkLst>
            <pc:docMk/>
            <pc:sldMk cId="4021117953" sldId="393"/>
            <ac:spMk id="5" creationId="{0586A838-6FEA-43D2-ABF0-8818AE0F1A9E}"/>
          </ac:spMkLst>
        </pc:spChg>
        <pc:picChg chg="add">
          <ac:chgData name="Baas, Gerard" userId="e556c614-d63f-4796-a864-3481db9415df" providerId="ADAL" clId="{6F1FC95D-62F3-405E-B66A-D335A90BD60C}" dt="2020-03-05T11:02:42.482" v="36"/>
          <ac:picMkLst>
            <pc:docMk/>
            <pc:sldMk cId="4021117953" sldId="393"/>
            <ac:picMk id="6" creationId="{0DAB1FAA-6165-4387-9F87-D631D2F4C7BC}"/>
          </ac:picMkLst>
        </pc:picChg>
      </pc:sldChg>
      <pc:sldChg chg="addSp">
        <pc:chgData name="Baas, Gerard" userId="e556c614-d63f-4796-a864-3481db9415df" providerId="ADAL" clId="{6F1FC95D-62F3-405E-B66A-D335A90BD60C}" dt="2020-03-05T11:02:44.210" v="37"/>
        <pc:sldMkLst>
          <pc:docMk/>
          <pc:sldMk cId="398680153" sldId="394"/>
        </pc:sldMkLst>
        <pc:picChg chg="add">
          <ac:chgData name="Baas, Gerard" userId="e556c614-d63f-4796-a864-3481db9415df" providerId="ADAL" clId="{6F1FC95D-62F3-405E-B66A-D335A90BD60C}" dt="2020-03-05T11:02:44.210" v="37"/>
          <ac:picMkLst>
            <pc:docMk/>
            <pc:sldMk cId="398680153" sldId="394"/>
            <ac:picMk id="7" creationId="{8DE7C801-6C76-4194-8385-293A5DAB13B1}"/>
          </ac:picMkLst>
        </pc:picChg>
      </pc:sldChg>
      <pc:sldChg chg="addSp delSp">
        <pc:chgData name="Baas, Gerard" userId="e556c614-d63f-4796-a864-3481db9415df" providerId="ADAL" clId="{6F1FC95D-62F3-405E-B66A-D335A90BD60C}" dt="2020-03-05T11:02:38.549" v="35"/>
        <pc:sldMkLst>
          <pc:docMk/>
          <pc:sldMk cId="3567108704" sldId="395"/>
        </pc:sldMkLst>
        <pc:picChg chg="add">
          <ac:chgData name="Baas, Gerard" userId="e556c614-d63f-4796-a864-3481db9415df" providerId="ADAL" clId="{6F1FC95D-62F3-405E-B66A-D335A90BD60C}" dt="2020-03-05T11:01:12.366" v="13"/>
          <ac:picMkLst>
            <pc:docMk/>
            <pc:sldMk cId="3567108704" sldId="395"/>
            <ac:picMk id="7" creationId="{C29ED25F-C2B6-418E-9B67-DC73CD70010E}"/>
          </ac:picMkLst>
        </pc:picChg>
        <pc:picChg chg="add del">
          <ac:chgData name="Baas, Gerard" userId="e556c614-d63f-4796-a864-3481db9415df" providerId="ADAL" clId="{6F1FC95D-62F3-405E-B66A-D335A90BD60C}" dt="2020-03-05T11:02:38.549" v="35"/>
          <ac:picMkLst>
            <pc:docMk/>
            <pc:sldMk cId="3567108704" sldId="395"/>
            <ac:picMk id="9" creationId="{4B842368-7D80-49A7-9161-550E47DD5D9F}"/>
          </ac:picMkLst>
        </pc:picChg>
      </pc:sldChg>
      <pc:sldChg chg="addSp">
        <pc:chgData name="Baas, Gerard" userId="e556c614-d63f-4796-a864-3481db9415df" providerId="ADAL" clId="{6F1FC95D-62F3-405E-B66A-D335A90BD60C}" dt="2020-03-05T11:02:49.615" v="38"/>
        <pc:sldMkLst>
          <pc:docMk/>
          <pc:sldMk cId="1473558418" sldId="396"/>
        </pc:sldMkLst>
        <pc:picChg chg="add">
          <ac:chgData name="Baas, Gerard" userId="e556c614-d63f-4796-a864-3481db9415df" providerId="ADAL" clId="{6F1FC95D-62F3-405E-B66A-D335A90BD60C}" dt="2020-03-05T11:02:49.615" v="38"/>
          <ac:picMkLst>
            <pc:docMk/>
            <pc:sldMk cId="1473558418" sldId="396"/>
            <ac:picMk id="6" creationId="{CDD9423F-A51D-47E0-89E2-FC0E762A7B9A}"/>
          </ac:picMkLst>
        </pc:picChg>
      </pc:sldChg>
      <pc:sldChg chg="addSp">
        <pc:chgData name="Baas, Gerard" userId="e556c614-d63f-4796-a864-3481db9415df" providerId="ADAL" clId="{6F1FC95D-62F3-405E-B66A-D335A90BD60C}" dt="2020-03-05T11:01:14.842" v="14"/>
        <pc:sldMkLst>
          <pc:docMk/>
          <pc:sldMk cId="1293361001" sldId="397"/>
        </pc:sldMkLst>
        <pc:picChg chg="add">
          <ac:chgData name="Baas, Gerard" userId="e556c614-d63f-4796-a864-3481db9415df" providerId="ADAL" clId="{6F1FC95D-62F3-405E-B66A-D335A90BD60C}" dt="2020-03-05T11:01:14.842" v="14"/>
          <ac:picMkLst>
            <pc:docMk/>
            <pc:sldMk cId="1293361001" sldId="397"/>
            <ac:picMk id="7" creationId="{6F127CB0-14D1-4AA3-8A97-F0AB74D212ED}"/>
          </ac:picMkLst>
        </pc:picChg>
      </pc:sldChg>
      <pc:sldChg chg="addSp modSp">
        <pc:chgData name="Baas, Gerard" userId="e556c614-d63f-4796-a864-3481db9415df" providerId="ADAL" clId="{6F1FC95D-62F3-405E-B66A-D335A90BD60C}" dt="2020-03-05T11:02:54.548" v="39"/>
        <pc:sldMkLst>
          <pc:docMk/>
          <pc:sldMk cId="3130758754" sldId="398"/>
        </pc:sldMkLst>
        <pc:spChg chg="add mod">
          <ac:chgData name="Baas, Gerard" userId="e556c614-d63f-4796-a864-3481db9415df" providerId="ADAL" clId="{6F1FC95D-62F3-405E-B66A-D335A90BD60C}" dt="2020-03-05T11:01:29.999" v="17" actId="208"/>
          <ac:spMkLst>
            <pc:docMk/>
            <pc:sldMk cId="3130758754" sldId="398"/>
            <ac:spMk id="4" creationId="{67522036-5639-490B-8156-7264FCBAA518}"/>
          </ac:spMkLst>
        </pc:spChg>
        <pc:picChg chg="add">
          <ac:chgData name="Baas, Gerard" userId="e556c614-d63f-4796-a864-3481db9415df" providerId="ADAL" clId="{6F1FC95D-62F3-405E-B66A-D335A90BD60C}" dt="2020-03-05T11:02:54.548" v="39"/>
          <ac:picMkLst>
            <pc:docMk/>
            <pc:sldMk cId="3130758754" sldId="398"/>
            <ac:picMk id="6" creationId="{03D4E55B-8461-48DC-97BD-958EF16C8999}"/>
          </ac:picMkLst>
        </pc:picChg>
      </pc:sldChg>
    </pc:docChg>
  </pc:docChgLst>
</pc:chgInfo>
</file>

<file path=ppt/diagrams/_rels/data2.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s>
</file>

<file path=ppt/diagrams/_rels/drawing2.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colored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accent2">
        <a:alpha val="0"/>
      </a:schemeClr>
    </dgm:fillClrLst>
    <dgm:linClrLst meth="repeat">
      <a:schemeClr val="accent2">
        <a:alpha val="0"/>
      </a:schemeClr>
    </dgm:linClrLst>
    <dgm:effectClrLst/>
    <dgm:txLinClrLst/>
    <dgm:txFillClrLst meth="repeat">
      <a:schemeClr val="accent2"/>
      <a:schemeClr val="accent3"/>
      <a:schemeClr val="accent4"/>
      <a:schemeClr val="accent5"/>
      <a:schemeClr val="accent6"/>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96D10CC-E37C-419A-B3E5-210AF4D8DA5C}"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80CBE3F3-C1ED-47E7-A3B2-02FF5CE0D7D4}">
      <dgm:prSet/>
      <dgm:spPr/>
      <dgm:t>
        <a:bodyPr/>
        <a:lstStyle/>
        <a:p>
          <a:r>
            <a:rPr lang="nl-NL" dirty="0"/>
            <a:t>Sinds de heer Grootscholten te horen heeft gekregen dat hij door de ziekte van Parkinson steeds verder achteruit zal gaan en ten slotte misschien wel dement zal worden, is hij somber geworden en klaagt hij meer. </a:t>
          </a:r>
          <a:endParaRPr lang="en-US" dirty="0"/>
        </a:p>
      </dgm:t>
    </dgm:pt>
    <dgm:pt modelId="{E6192089-9D13-44A2-A823-1B18CE47A8E8}" type="parTrans" cxnId="{7191A492-A9D1-434F-A5A9-2FB3853A491F}">
      <dgm:prSet/>
      <dgm:spPr/>
      <dgm:t>
        <a:bodyPr/>
        <a:lstStyle/>
        <a:p>
          <a:endParaRPr lang="en-US"/>
        </a:p>
      </dgm:t>
    </dgm:pt>
    <dgm:pt modelId="{9AFC9D9D-D09E-4BFD-8CB7-AD201CBA56F8}" type="sibTrans" cxnId="{7191A492-A9D1-434F-A5A9-2FB3853A491F}">
      <dgm:prSet/>
      <dgm:spPr/>
      <dgm:t>
        <a:bodyPr/>
        <a:lstStyle/>
        <a:p>
          <a:endParaRPr lang="en-US"/>
        </a:p>
      </dgm:t>
    </dgm:pt>
    <dgm:pt modelId="{8FFC20D2-9AAD-4401-81B1-996EDA694E0B}">
      <dgm:prSet/>
      <dgm:spPr>
        <a:solidFill>
          <a:srgbClr val="E48312"/>
        </a:solidFill>
      </dgm:spPr>
      <dgm:t>
        <a:bodyPr/>
        <a:lstStyle/>
        <a:p>
          <a:r>
            <a:rPr lang="nl-NL" dirty="0"/>
            <a:t>De heer Grootscholten was een bedachtzame en precieze man. Hij was graag op zichzelf, las graag, maar dat gaat minder. Het liefst zit hij alleen op zijn kamer, ook tijdens het eten. De meeste bewoners eten gezamenlijk in de huiskamer. </a:t>
          </a:r>
          <a:endParaRPr lang="en-US" dirty="0"/>
        </a:p>
      </dgm:t>
    </dgm:pt>
    <dgm:pt modelId="{6C0F58E0-A57A-42BA-B484-D6708B6F6B05}" type="parTrans" cxnId="{599F778A-8B2A-4B54-BC95-266A7219F76B}">
      <dgm:prSet/>
      <dgm:spPr/>
      <dgm:t>
        <a:bodyPr/>
        <a:lstStyle/>
        <a:p>
          <a:endParaRPr lang="en-US"/>
        </a:p>
      </dgm:t>
    </dgm:pt>
    <dgm:pt modelId="{6918D52E-8198-44AD-9A69-FF2F924EF5F2}" type="sibTrans" cxnId="{599F778A-8B2A-4B54-BC95-266A7219F76B}">
      <dgm:prSet/>
      <dgm:spPr/>
      <dgm:t>
        <a:bodyPr/>
        <a:lstStyle/>
        <a:p>
          <a:endParaRPr lang="en-US"/>
        </a:p>
      </dgm:t>
    </dgm:pt>
    <dgm:pt modelId="{B9A2CAEE-8A97-47CF-9330-E89A3D39E320}">
      <dgm:prSet/>
      <dgm:spPr>
        <a:solidFill>
          <a:srgbClr val="E63E22"/>
        </a:solidFill>
      </dgm:spPr>
      <dgm:t>
        <a:bodyPr/>
        <a:lstStyle/>
        <a:p>
          <a:r>
            <a:rPr lang="nl-NL" dirty="0"/>
            <a:t>De heer Grootscholten is opgenomen in het verpleeghuis omdat zijn vrouw de zorg voor hem niet meer aankon. Ze is overbelast. De heer en mevrouw Grootscholten hebben geen kinderen. </a:t>
          </a:r>
          <a:endParaRPr lang="en-US" dirty="0"/>
        </a:p>
      </dgm:t>
    </dgm:pt>
    <dgm:pt modelId="{F16FDF65-4A63-4292-BDF5-09C3069C1F96}" type="parTrans" cxnId="{CFADC664-BA42-4933-8EBF-E4A5F27AA720}">
      <dgm:prSet/>
      <dgm:spPr/>
      <dgm:t>
        <a:bodyPr/>
        <a:lstStyle/>
        <a:p>
          <a:endParaRPr lang="en-US"/>
        </a:p>
      </dgm:t>
    </dgm:pt>
    <dgm:pt modelId="{EDC573B9-9A43-4A96-9AF3-ED21EF66C23A}" type="sibTrans" cxnId="{CFADC664-BA42-4933-8EBF-E4A5F27AA720}">
      <dgm:prSet/>
      <dgm:spPr/>
      <dgm:t>
        <a:bodyPr/>
        <a:lstStyle/>
        <a:p>
          <a:endParaRPr lang="en-US"/>
        </a:p>
      </dgm:t>
    </dgm:pt>
    <dgm:pt modelId="{FAD4098F-9DC2-4957-93C1-EEDFB346E55A}">
      <dgm:prSet/>
      <dgm:spPr>
        <a:solidFill>
          <a:srgbClr val="024853"/>
        </a:solidFill>
      </dgm:spPr>
      <dgm:t>
        <a:bodyPr/>
        <a:lstStyle/>
        <a:p>
          <a:r>
            <a:rPr lang="nl-NL" dirty="0"/>
            <a:t>Voor zijn pensioen was de heer Grootscholten leraar Nederlands en later directeur van een middelbare school. Hij heeft een paar goede vrienden, maar die komen niet meer op bezoek omdat de heer Grootscholten veranderd is (somber, klagen) en zij niet weten hoe met hem om te gaan. </a:t>
          </a:r>
          <a:endParaRPr lang="en-US" dirty="0"/>
        </a:p>
      </dgm:t>
    </dgm:pt>
    <dgm:pt modelId="{0584BF6F-8C73-423A-A6CB-72F480845EE3}" type="parTrans" cxnId="{393410A7-CD9F-4039-9325-770BD0FC3F5F}">
      <dgm:prSet/>
      <dgm:spPr/>
      <dgm:t>
        <a:bodyPr/>
        <a:lstStyle/>
        <a:p>
          <a:endParaRPr lang="en-US"/>
        </a:p>
      </dgm:t>
    </dgm:pt>
    <dgm:pt modelId="{CF8F69FE-2E8B-4F9E-81B4-AFB24D7A47F5}" type="sibTrans" cxnId="{393410A7-CD9F-4039-9325-770BD0FC3F5F}">
      <dgm:prSet/>
      <dgm:spPr/>
      <dgm:t>
        <a:bodyPr/>
        <a:lstStyle/>
        <a:p>
          <a:endParaRPr lang="en-US"/>
        </a:p>
      </dgm:t>
    </dgm:pt>
    <dgm:pt modelId="{8E49B238-EAB1-4747-8836-98D84C4CFABC}" type="pres">
      <dgm:prSet presAssocID="{A96D10CC-E37C-419A-B3E5-210AF4D8DA5C}" presName="linear" presStyleCnt="0">
        <dgm:presLayoutVars>
          <dgm:animLvl val="lvl"/>
          <dgm:resizeHandles val="exact"/>
        </dgm:presLayoutVars>
      </dgm:prSet>
      <dgm:spPr/>
    </dgm:pt>
    <dgm:pt modelId="{73071B5B-F611-4BF6-809F-E92489D74796}" type="pres">
      <dgm:prSet presAssocID="{80CBE3F3-C1ED-47E7-A3B2-02FF5CE0D7D4}" presName="parentText" presStyleLbl="node1" presStyleIdx="0" presStyleCnt="4">
        <dgm:presLayoutVars>
          <dgm:chMax val="0"/>
          <dgm:bulletEnabled val="1"/>
        </dgm:presLayoutVars>
      </dgm:prSet>
      <dgm:spPr/>
    </dgm:pt>
    <dgm:pt modelId="{48265E25-4E05-41D8-9820-C065FFA9C9AC}" type="pres">
      <dgm:prSet presAssocID="{9AFC9D9D-D09E-4BFD-8CB7-AD201CBA56F8}" presName="spacer" presStyleCnt="0"/>
      <dgm:spPr/>
    </dgm:pt>
    <dgm:pt modelId="{89728CFD-3397-484A-B572-E8C41D8D1FF9}" type="pres">
      <dgm:prSet presAssocID="{8FFC20D2-9AAD-4401-81B1-996EDA694E0B}" presName="parentText" presStyleLbl="node1" presStyleIdx="1" presStyleCnt="4">
        <dgm:presLayoutVars>
          <dgm:chMax val="0"/>
          <dgm:bulletEnabled val="1"/>
        </dgm:presLayoutVars>
      </dgm:prSet>
      <dgm:spPr/>
    </dgm:pt>
    <dgm:pt modelId="{E8B68F48-83AB-4E15-88AA-6589D1897068}" type="pres">
      <dgm:prSet presAssocID="{6918D52E-8198-44AD-9A69-FF2F924EF5F2}" presName="spacer" presStyleCnt="0"/>
      <dgm:spPr/>
    </dgm:pt>
    <dgm:pt modelId="{86B163C4-1530-4812-A0D7-A61C6AD205EC}" type="pres">
      <dgm:prSet presAssocID="{B9A2CAEE-8A97-47CF-9330-E89A3D39E320}" presName="parentText" presStyleLbl="node1" presStyleIdx="2" presStyleCnt="4">
        <dgm:presLayoutVars>
          <dgm:chMax val="0"/>
          <dgm:bulletEnabled val="1"/>
        </dgm:presLayoutVars>
      </dgm:prSet>
      <dgm:spPr/>
    </dgm:pt>
    <dgm:pt modelId="{7DDD25D0-DA5E-4214-9348-8284F2C03905}" type="pres">
      <dgm:prSet presAssocID="{EDC573B9-9A43-4A96-9AF3-ED21EF66C23A}" presName="spacer" presStyleCnt="0"/>
      <dgm:spPr/>
    </dgm:pt>
    <dgm:pt modelId="{6193EF69-DC79-461F-AE71-1AD2BA949533}" type="pres">
      <dgm:prSet presAssocID="{FAD4098F-9DC2-4957-93C1-EEDFB346E55A}" presName="parentText" presStyleLbl="node1" presStyleIdx="3" presStyleCnt="4">
        <dgm:presLayoutVars>
          <dgm:chMax val="0"/>
          <dgm:bulletEnabled val="1"/>
        </dgm:presLayoutVars>
      </dgm:prSet>
      <dgm:spPr/>
    </dgm:pt>
  </dgm:ptLst>
  <dgm:cxnLst>
    <dgm:cxn modelId="{ABBD8A35-76D9-427F-A7C1-DC44C9565B6F}" type="presOf" srcId="{B9A2CAEE-8A97-47CF-9330-E89A3D39E320}" destId="{86B163C4-1530-4812-A0D7-A61C6AD205EC}" srcOrd="0" destOrd="0" presId="urn:microsoft.com/office/officeart/2005/8/layout/vList2"/>
    <dgm:cxn modelId="{7744F33A-9D8E-48B7-83D8-FC7A40ECD00B}" type="presOf" srcId="{FAD4098F-9DC2-4957-93C1-EEDFB346E55A}" destId="{6193EF69-DC79-461F-AE71-1AD2BA949533}" srcOrd="0" destOrd="0" presId="urn:microsoft.com/office/officeart/2005/8/layout/vList2"/>
    <dgm:cxn modelId="{CFADC664-BA42-4933-8EBF-E4A5F27AA720}" srcId="{A96D10CC-E37C-419A-B3E5-210AF4D8DA5C}" destId="{B9A2CAEE-8A97-47CF-9330-E89A3D39E320}" srcOrd="2" destOrd="0" parTransId="{F16FDF65-4A63-4292-BDF5-09C3069C1F96}" sibTransId="{EDC573B9-9A43-4A96-9AF3-ED21EF66C23A}"/>
    <dgm:cxn modelId="{05EFCD47-D0A4-4185-80BF-E6FC4ECEC704}" type="presOf" srcId="{8FFC20D2-9AAD-4401-81B1-996EDA694E0B}" destId="{89728CFD-3397-484A-B572-E8C41D8D1FF9}" srcOrd="0" destOrd="0" presId="urn:microsoft.com/office/officeart/2005/8/layout/vList2"/>
    <dgm:cxn modelId="{599F778A-8B2A-4B54-BC95-266A7219F76B}" srcId="{A96D10CC-E37C-419A-B3E5-210AF4D8DA5C}" destId="{8FFC20D2-9AAD-4401-81B1-996EDA694E0B}" srcOrd="1" destOrd="0" parTransId="{6C0F58E0-A57A-42BA-B484-D6708B6F6B05}" sibTransId="{6918D52E-8198-44AD-9A69-FF2F924EF5F2}"/>
    <dgm:cxn modelId="{7191A492-A9D1-434F-A5A9-2FB3853A491F}" srcId="{A96D10CC-E37C-419A-B3E5-210AF4D8DA5C}" destId="{80CBE3F3-C1ED-47E7-A3B2-02FF5CE0D7D4}" srcOrd="0" destOrd="0" parTransId="{E6192089-9D13-44A2-A823-1B18CE47A8E8}" sibTransId="{9AFC9D9D-D09E-4BFD-8CB7-AD201CBA56F8}"/>
    <dgm:cxn modelId="{393410A7-CD9F-4039-9325-770BD0FC3F5F}" srcId="{A96D10CC-E37C-419A-B3E5-210AF4D8DA5C}" destId="{FAD4098F-9DC2-4957-93C1-EEDFB346E55A}" srcOrd="3" destOrd="0" parTransId="{0584BF6F-8C73-423A-A6CB-72F480845EE3}" sibTransId="{CF8F69FE-2E8B-4F9E-81B4-AFB24D7A47F5}"/>
    <dgm:cxn modelId="{190DB8B5-22CF-4CFB-81F4-00C077B9F7C9}" type="presOf" srcId="{A96D10CC-E37C-419A-B3E5-210AF4D8DA5C}" destId="{8E49B238-EAB1-4747-8836-98D84C4CFABC}" srcOrd="0" destOrd="0" presId="urn:microsoft.com/office/officeart/2005/8/layout/vList2"/>
    <dgm:cxn modelId="{8CE6D0C7-890A-4087-94A8-B9A6A1D43FBD}" type="presOf" srcId="{80CBE3F3-C1ED-47E7-A3B2-02FF5CE0D7D4}" destId="{73071B5B-F611-4BF6-809F-E92489D74796}" srcOrd="0" destOrd="0" presId="urn:microsoft.com/office/officeart/2005/8/layout/vList2"/>
    <dgm:cxn modelId="{263D3E37-E937-44A7-8359-05B485405464}" type="presParOf" srcId="{8E49B238-EAB1-4747-8836-98D84C4CFABC}" destId="{73071B5B-F611-4BF6-809F-E92489D74796}" srcOrd="0" destOrd="0" presId="urn:microsoft.com/office/officeart/2005/8/layout/vList2"/>
    <dgm:cxn modelId="{D1E723AF-B962-4BFC-9A0D-60BFCADBC8B8}" type="presParOf" srcId="{8E49B238-EAB1-4747-8836-98D84C4CFABC}" destId="{48265E25-4E05-41D8-9820-C065FFA9C9AC}" srcOrd="1" destOrd="0" presId="urn:microsoft.com/office/officeart/2005/8/layout/vList2"/>
    <dgm:cxn modelId="{18B01212-6158-4F29-8D80-55F4A032B054}" type="presParOf" srcId="{8E49B238-EAB1-4747-8836-98D84C4CFABC}" destId="{89728CFD-3397-484A-B572-E8C41D8D1FF9}" srcOrd="2" destOrd="0" presId="urn:microsoft.com/office/officeart/2005/8/layout/vList2"/>
    <dgm:cxn modelId="{2F98AB03-EC56-4DFC-BCA8-2028D168C6E7}" type="presParOf" srcId="{8E49B238-EAB1-4747-8836-98D84C4CFABC}" destId="{E8B68F48-83AB-4E15-88AA-6589D1897068}" srcOrd="3" destOrd="0" presId="urn:microsoft.com/office/officeart/2005/8/layout/vList2"/>
    <dgm:cxn modelId="{547D1267-DB59-4FB9-B666-0ECBDE87060C}" type="presParOf" srcId="{8E49B238-EAB1-4747-8836-98D84C4CFABC}" destId="{86B163C4-1530-4812-A0D7-A61C6AD205EC}" srcOrd="4" destOrd="0" presId="urn:microsoft.com/office/officeart/2005/8/layout/vList2"/>
    <dgm:cxn modelId="{C8986395-B117-4755-85DE-8DC76DD4EC5B}" type="presParOf" srcId="{8E49B238-EAB1-4747-8836-98D84C4CFABC}" destId="{7DDD25D0-DA5E-4214-9348-8284F2C03905}" srcOrd="5" destOrd="0" presId="urn:microsoft.com/office/officeart/2005/8/layout/vList2"/>
    <dgm:cxn modelId="{986DBB44-8593-4077-9048-70AA8367C812}" type="presParOf" srcId="{8E49B238-EAB1-4747-8836-98D84C4CFABC}" destId="{6193EF69-DC79-461F-AE71-1AD2BA949533}"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DDB030-46CE-4838-9EBC-8E4635A962D4}" type="doc">
      <dgm:prSet loTypeId="urn:microsoft.com/office/officeart/2018/2/layout/IconCircleList" loCatId="icon" qsTypeId="urn:microsoft.com/office/officeart/2005/8/quickstyle/simple1" qsCatId="simple" csTypeId="urn:microsoft.com/office/officeart/2018/5/colors/Iconchunking_coloredtext_colorful1" csCatId="colorful" phldr="1"/>
      <dgm:spPr/>
      <dgm:t>
        <a:bodyPr/>
        <a:lstStyle/>
        <a:p>
          <a:endParaRPr lang="en-US"/>
        </a:p>
      </dgm:t>
    </dgm:pt>
    <dgm:pt modelId="{EA71B00A-3051-4542-8026-47447F7895A8}">
      <dgm:prSet custT="1"/>
      <dgm:spPr/>
      <dgm:t>
        <a:bodyPr/>
        <a:lstStyle/>
        <a:p>
          <a:r>
            <a:rPr lang="nl-NL" sz="1400" dirty="0">
              <a:solidFill>
                <a:schemeClr val="tx1"/>
              </a:solidFill>
            </a:rPr>
            <a:t>Huidletsel: als gevolg van immobiliteit en verstoorde functie van talg- en zweetklieren in de huid.</a:t>
          </a:r>
          <a:endParaRPr lang="en-US" sz="1400" dirty="0">
            <a:solidFill>
              <a:schemeClr val="tx1"/>
            </a:solidFill>
          </a:endParaRPr>
        </a:p>
      </dgm:t>
    </dgm:pt>
    <dgm:pt modelId="{EB43FE4D-6E2E-40DC-87AB-9778509561FE}" type="parTrans" cxnId="{68DCC950-D753-4D36-9A8F-492210F73FB2}">
      <dgm:prSet/>
      <dgm:spPr/>
      <dgm:t>
        <a:bodyPr/>
        <a:lstStyle/>
        <a:p>
          <a:endParaRPr lang="en-US"/>
        </a:p>
      </dgm:t>
    </dgm:pt>
    <dgm:pt modelId="{6F90738D-5BB0-4330-93CD-4AA9415743AD}" type="sibTrans" cxnId="{68DCC950-D753-4D36-9A8F-492210F73FB2}">
      <dgm:prSet/>
      <dgm:spPr/>
      <dgm:t>
        <a:bodyPr/>
        <a:lstStyle/>
        <a:p>
          <a:endParaRPr lang="en-US"/>
        </a:p>
      </dgm:t>
    </dgm:pt>
    <dgm:pt modelId="{2CFFF231-8502-4B2C-82DF-62B7AB24F000}">
      <dgm:prSet custT="1"/>
      <dgm:spPr/>
      <dgm:t>
        <a:bodyPr/>
        <a:lstStyle/>
        <a:p>
          <a:r>
            <a:rPr lang="nl-NL" sz="1400" dirty="0">
              <a:solidFill>
                <a:schemeClr val="tx1"/>
              </a:solidFill>
            </a:rPr>
            <a:t>Gedrag/gemoedstoestand: moeite met acceptatie van het ziektebeeld en depressieve gevoelens en verhoogde kans op depressie. </a:t>
          </a:r>
          <a:endParaRPr lang="en-US" sz="1400" dirty="0">
            <a:solidFill>
              <a:schemeClr val="tx1"/>
            </a:solidFill>
          </a:endParaRPr>
        </a:p>
      </dgm:t>
    </dgm:pt>
    <dgm:pt modelId="{28DF9C01-440C-4FD5-A638-9230161A9E93}" type="parTrans" cxnId="{25771484-8DFC-4504-9827-11B9067D1712}">
      <dgm:prSet/>
      <dgm:spPr/>
      <dgm:t>
        <a:bodyPr/>
        <a:lstStyle/>
        <a:p>
          <a:endParaRPr lang="en-US"/>
        </a:p>
      </dgm:t>
    </dgm:pt>
    <dgm:pt modelId="{8BF7DE0F-D62F-4DCF-ADDD-94ED706B743B}" type="sibTrans" cxnId="{25771484-8DFC-4504-9827-11B9067D1712}">
      <dgm:prSet/>
      <dgm:spPr/>
      <dgm:t>
        <a:bodyPr/>
        <a:lstStyle/>
        <a:p>
          <a:endParaRPr lang="en-US"/>
        </a:p>
      </dgm:t>
    </dgm:pt>
    <dgm:pt modelId="{60B9B745-DA6A-4913-A83F-008CE9EE2D17}">
      <dgm:prSet custT="1"/>
      <dgm:spPr/>
      <dgm:t>
        <a:bodyPr/>
        <a:lstStyle/>
        <a:p>
          <a:r>
            <a:rPr lang="nl-NL" sz="1400" dirty="0">
              <a:solidFill>
                <a:schemeClr val="tx1"/>
              </a:solidFill>
            </a:rPr>
            <a:t>Vallen: valgevaar als gevolg van de beperkte mobiliteit en coördinatie.</a:t>
          </a:r>
          <a:endParaRPr lang="en-US" sz="1400" dirty="0">
            <a:solidFill>
              <a:schemeClr val="tx1"/>
            </a:solidFill>
          </a:endParaRPr>
        </a:p>
      </dgm:t>
    </dgm:pt>
    <dgm:pt modelId="{875E2398-ED60-47DE-B9A4-98E2D71CA121}" type="parTrans" cxnId="{90189CA0-A298-49DF-976A-B5C036C6D64B}">
      <dgm:prSet/>
      <dgm:spPr/>
      <dgm:t>
        <a:bodyPr/>
        <a:lstStyle/>
        <a:p>
          <a:endParaRPr lang="en-US"/>
        </a:p>
      </dgm:t>
    </dgm:pt>
    <dgm:pt modelId="{CEC2C813-B234-4DC7-B600-C6F6B1D8F635}" type="sibTrans" cxnId="{90189CA0-A298-49DF-976A-B5C036C6D64B}">
      <dgm:prSet/>
      <dgm:spPr/>
      <dgm:t>
        <a:bodyPr/>
        <a:lstStyle/>
        <a:p>
          <a:endParaRPr lang="en-US"/>
        </a:p>
      </dgm:t>
    </dgm:pt>
    <dgm:pt modelId="{F439CEAB-B71A-4277-8EDC-13110C291DA9}">
      <dgm:prSet/>
      <dgm:spPr/>
      <dgm:t>
        <a:bodyPr/>
        <a:lstStyle/>
        <a:p>
          <a:r>
            <a:rPr lang="nl-NL" dirty="0">
              <a:solidFill>
                <a:schemeClr val="tx1"/>
              </a:solidFill>
            </a:rPr>
            <a:t>Voedingstoestand: moeite met eten door slikproblemen en </a:t>
          </a:r>
          <a:r>
            <a:rPr lang="nl-NL" dirty="0" err="1">
              <a:solidFill>
                <a:schemeClr val="tx1"/>
              </a:solidFill>
            </a:rPr>
            <a:t>tremoren</a:t>
          </a:r>
          <a:r>
            <a:rPr lang="nl-NL" dirty="0">
              <a:solidFill>
                <a:schemeClr val="tx1"/>
              </a:solidFill>
            </a:rPr>
            <a:t>.</a:t>
          </a:r>
          <a:endParaRPr lang="en-US" dirty="0">
            <a:solidFill>
              <a:schemeClr val="tx1"/>
            </a:solidFill>
          </a:endParaRPr>
        </a:p>
      </dgm:t>
    </dgm:pt>
    <dgm:pt modelId="{70BE9D5F-D139-42D3-A323-1A5544D33C72}" type="parTrans" cxnId="{2AEF5574-68D7-4646-B2DC-7059C3E372A5}">
      <dgm:prSet/>
      <dgm:spPr/>
      <dgm:t>
        <a:bodyPr/>
        <a:lstStyle/>
        <a:p>
          <a:endParaRPr lang="en-US"/>
        </a:p>
      </dgm:t>
    </dgm:pt>
    <dgm:pt modelId="{1A05B22B-A9E3-45C5-89F6-AE92EE746513}" type="sibTrans" cxnId="{2AEF5574-68D7-4646-B2DC-7059C3E372A5}">
      <dgm:prSet/>
      <dgm:spPr/>
      <dgm:t>
        <a:bodyPr/>
        <a:lstStyle/>
        <a:p>
          <a:endParaRPr lang="en-US"/>
        </a:p>
      </dgm:t>
    </dgm:pt>
    <dgm:pt modelId="{4CC1CCB3-939C-45E8-ADAA-700149BD51F6}">
      <dgm:prSet/>
      <dgm:spPr/>
      <dgm:t>
        <a:bodyPr/>
        <a:lstStyle/>
        <a:p>
          <a:r>
            <a:rPr lang="nl-NL" dirty="0">
              <a:solidFill>
                <a:schemeClr val="tx1"/>
              </a:solidFill>
            </a:rPr>
            <a:t>Neem de risicosignalering op in je zorgplan. </a:t>
          </a:r>
          <a:endParaRPr lang="en-US" dirty="0">
            <a:solidFill>
              <a:schemeClr val="tx1"/>
            </a:solidFill>
          </a:endParaRPr>
        </a:p>
      </dgm:t>
    </dgm:pt>
    <dgm:pt modelId="{220D8DB9-B14F-4220-8849-4909F842A488}" type="parTrans" cxnId="{B14C4E20-615D-43BD-BE73-9BE780CA701E}">
      <dgm:prSet/>
      <dgm:spPr/>
      <dgm:t>
        <a:bodyPr/>
        <a:lstStyle/>
        <a:p>
          <a:endParaRPr lang="en-US"/>
        </a:p>
      </dgm:t>
    </dgm:pt>
    <dgm:pt modelId="{854914AE-6067-4A68-BE97-1E130FB7A067}" type="sibTrans" cxnId="{B14C4E20-615D-43BD-BE73-9BE780CA701E}">
      <dgm:prSet/>
      <dgm:spPr/>
      <dgm:t>
        <a:bodyPr/>
        <a:lstStyle/>
        <a:p>
          <a:endParaRPr lang="en-US"/>
        </a:p>
      </dgm:t>
    </dgm:pt>
    <dgm:pt modelId="{8451FAA7-7A30-4314-8D45-090562A8604A}" type="pres">
      <dgm:prSet presAssocID="{8CDDB030-46CE-4838-9EBC-8E4635A962D4}" presName="root" presStyleCnt="0">
        <dgm:presLayoutVars>
          <dgm:dir/>
          <dgm:resizeHandles val="exact"/>
        </dgm:presLayoutVars>
      </dgm:prSet>
      <dgm:spPr/>
    </dgm:pt>
    <dgm:pt modelId="{3DD69A60-76C9-42CF-BF00-7C0435B7AE4A}" type="pres">
      <dgm:prSet presAssocID="{8CDDB030-46CE-4838-9EBC-8E4635A962D4}" presName="container" presStyleCnt="0">
        <dgm:presLayoutVars>
          <dgm:dir/>
          <dgm:resizeHandles val="exact"/>
        </dgm:presLayoutVars>
      </dgm:prSet>
      <dgm:spPr/>
    </dgm:pt>
    <dgm:pt modelId="{0F9A2835-C7FC-46F3-B5DC-24D59EC09DE5}" type="pres">
      <dgm:prSet presAssocID="{EA71B00A-3051-4542-8026-47447F7895A8}" presName="compNode" presStyleCnt="0"/>
      <dgm:spPr/>
    </dgm:pt>
    <dgm:pt modelId="{CA6C85A6-C1CC-4C16-AEFB-49D388A2F461}" type="pres">
      <dgm:prSet presAssocID="{EA71B00A-3051-4542-8026-47447F7895A8}" presName="iconBgRect" presStyleLbl="bgShp" presStyleIdx="0" presStyleCnt="5"/>
      <dgm:spPr/>
    </dgm:pt>
    <dgm:pt modelId="{D3423E30-9ED5-49ED-BB85-F36227B89664}" type="pres">
      <dgm:prSet presAssocID="{EA71B00A-3051-4542-8026-47447F7895A8}"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keleton"/>
        </a:ext>
      </dgm:extLst>
    </dgm:pt>
    <dgm:pt modelId="{C8C7D897-4399-4C26-B8C5-650BDA6C404D}" type="pres">
      <dgm:prSet presAssocID="{EA71B00A-3051-4542-8026-47447F7895A8}" presName="spaceRect" presStyleCnt="0"/>
      <dgm:spPr/>
    </dgm:pt>
    <dgm:pt modelId="{E69FB811-3A73-4649-8B53-A82B8761B6D7}" type="pres">
      <dgm:prSet presAssocID="{EA71B00A-3051-4542-8026-47447F7895A8}" presName="textRect" presStyleLbl="revTx" presStyleIdx="0" presStyleCnt="5">
        <dgm:presLayoutVars>
          <dgm:chMax val="1"/>
          <dgm:chPref val="1"/>
        </dgm:presLayoutVars>
      </dgm:prSet>
      <dgm:spPr/>
    </dgm:pt>
    <dgm:pt modelId="{B6D20ACF-6BCF-49D5-9B3D-0E1C2DD7E50A}" type="pres">
      <dgm:prSet presAssocID="{6F90738D-5BB0-4330-93CD-4AA9415743AD}" presName="sibTrans" presStyleLbl="sibTrans2D1" presStyleIdx="0" presStyleCnt="0"/>
      <dgm:spPr/>
    </dgm:pt>
    <dgm:pt modelId="{68CEEDC7-7279-48EF-9966-6B0E6A52E54D}" type="pres">
      <dgm:prSet presAssocID="{2CFFF231-8502-4B2C-82DF-62B7AB24F000}" presName="compNode" presStyleCnt="0"/>
      <dgm:spPr/>
    </dgm:pt>
    <dgm:pt modelId="{6378FA89-C228-45C9-9AE6-5D840AD0262E}" type="pres">
      <dgm:prSet presAssocID="{2CFFF231-8502-4B2C-82DF-62B7AB24F000}" presName="iconBgRect" presStyleLbl="bgShp" presStyleIdx="1" presStyleCnt="5"/>
      <dgm:spPr>
        <a:solidFill>
          <a:srgbClr val="007A7E"/>
        </a:solidFill>
      </dgm:spPr>
    </dgm:pt>
    <dgm:pt modelId="{42CE1314-2CFB-46B0-8A98-E4C70B0BBA36}" type="pres">
      <dgm:prSet presAssocID="{2CFFF231-8502-4B2C-82DF-62B7AB24F000}"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Neutraal gezicht zonder opvulling"/>
        </a:ext>
      </dgm:extLst>
    </dgm:pt>
    <dgm:pt modelId="{FF151FAF-AEE5-4A8E-8CFB-1DD09352A744}" type="pres">
      <dgm:prSet presAssocID="{2CFFF231-8502-4B2C-82DF-62B7AB24F000}" presName="spaceRect" presStyleCnt="0"/>
      <dgm:spPr/>
    </dgm:pt>
    <dgm:pt modelId="{ED87F9C6-44E4-4B43-BA8D-C062A0024454}" type="pres">
      <dgm:prSet presAssocID="{2CFFF231-8502-4B2C-82DF-62B7AB24F000}" presName="textRect" presStyleLbl="revTx" presStyleIdx="1" presStyleCnt="5" custScaleX="115722">
        <dgm:presLayoutVars>
          <dgm:chMax val="1"/>
          <dgm:chPref val="1"/>
        </dgm:presLayoutVars>
      </dgm:prSet>
      <dgm:spPr/>
    </dgm:pt>
    <dgm:pt modelId="{246BD3AE-4C5E-43FD-A019-77313F718F4B}" type="pres">
      <dgm:prSet presAssocID="{8BF7DE0F-D62F-4DCF-ADDD-94ED706B743B}" presName="sibTrans" presStyleLbl="sibTrans2D1" presStyleIdx="0" presStyleCnt="0"/>
      <dgm:spPr/>
    </dgm:pt>
    <dgm:pt modelId="{110AE270-B823-4D9F-BB77-7A5F0807C4DC}" type="pres">
      <dgm:prSet presAssocID="{60B9B745-DA6A-4913-A83F-008CE9EE2D17}" presName="compNode" presStyleCnt="0"/>
      <dgm:spPr/>
    </dgm:pt>
    <dgm:pt modelId="{FC024CC2-7505-4453-B7E3-C316725A548B}" type="pres">
      <dgm:prSet presAssocID="{60B9B745-DA6A-4913-A83F-008CE9EE2D17}" presName="iconBgRect" presStyleLbl="bgShp" presStyleIdx="2" presStyleCnt="5"/>
      <dgm:spPr>
        <a:solidFill>
          <a:srgbClr val="E63E22"/>
        </a:solidFill>
      </dgm:spPr>
    </dgm:pt>
    <dgm:pt modelId="{89F9E1EB-5E24-4F1F-9D21-22CF6C14FA8D}" type="pres">
      <dgm:prSet presAssocID="{60B9B745-DA6A-4913-A83F-008CE9EE2D17}"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Glad"/>
        </a:ext>
      </dgm:extLst>
    </dgm:pt>
    <dgm:pt modelId="{02050F22-8EC4-4264-A78C-E654AEF0EA8C}" type="pres">
      <dgm:prSet presAssocID="{60B9B745-DA6A-4913-A83F-008CE9EE2D17}" presName="spaceRect" presStyleCnt="0"/>
      <dgm:spPr/>
    </dgm:pt>
    <dgm:pt modelId="{9C79861C-444F-4B78-AD73-96BD501DC427}" type="pres">
      <dgm:prSet presAssocID="{60B9B745-DA6A-4913-A83F-008CE9EE2D17}" presName="textRect" presStyleLbl="revTx" presStyleIdx="2" presStyleCnt="5">
        <dgm:presLayoutVars>
          <dgm:chMax val="1"/>
          <dgm:chPref val="1"/>
        </dgm:presLayoutVars>
      </dgm:prSet>
      <dgm:spPr/>
    </dgm:pt>
    <dgm:pt modelId="{538FEB16-5B0B-4BD3-92A7-2FB8A58EDEF6}" type="pres">
      <dgm:prSet presAssocID="{CEC2C813-B234-4DC7-B600-C6F6B1D8F635}" presName="sibTrans" presStyleLbl="sibTrans2D1" presStyleIdx="0" presStyleCnt="0"/>
      <dgm:spPr/>
    </dgm:pt>
    <dgm:pt modelId="{624FDA65-879E-4118-9613-5DF2DE0DA4AD}" type="pres">
      <dgm:prSet presAssocID="{F439CEAB-B71A-4277-8EDC-13110C291DA9}" presName="compNode" presStyleCnt="0"/>
      <dgm:spPr/>
    </dgm:pt>
    <dgm:pt modelId="{6528DD73-67AC-4D7B-91C3-61D317A5519B}" type="pres">
      <dgm:prSet presAssocID="{F439CEAB-B71A-4277-8EDC-13110C291DA9}" presName="iconBgRect" presStyleLbl="bgShp" presStyleIdx="3" presStyleCnt="5"/>
      <dgm:spPr>
        <a:solidFill>
          <a:srgbClr val="E48312"/>
        </a:solidFill>
      </dgm:spPr>
    </dgm:pt>
    <dgm:pt modelId="{5BA9DEB4-6E0D-4661-9B9D-3E2F18AFBDAA}" type="pres">
      <dgm:prSet presAssocID="{F439CEAB-B71A-4277-8EDC-13110C291DA9}"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Fruitschaal"/>
        </a:ext>
      </dgm:extLst>
    </dgm:pt>
    <dgm:pt modelId="{75FB951C-85F0-4064-BC63-618B887E0D42}" type="pres">
      <dgm:prSet presAssocID="{F439CEAB-B71A-4277-8EDC-13110C291DA9}" presName="spaceRect" presStyleCnt="0"/>
      <dgm:spPr/>
    </dgm:pt>
    <dgm:pt modelId="{6BBD2EB6-32AD-41BE-9E84-B801941DAE27}" type="pres">
      <dgm:prSet presAssocID="{F439CEAB-B71A-4277-8EDC-13110C291DA9}" presName="textRect" presStyleLbl="revTx" presStyleIdx="3" presStyleCnt="5">
        <dgm:presLayoutVars>
          <dgm:chMax val="1"/>
          <dgm:chPref val="1"/>
        </dgm:presLayoutVars>
      </dgm:prSet>
      <dgm:spPr/>
    </dgm:pt>
    <dgm:pt modelId="{46F74B7C-91B8-48C0-AE86-AF4518091F65}" type="pres">
      <dgm:prSet presAssocID="{1A05B22B-A9E3-45C5-89F6-AE92EE746513}" presName="sibTrans" presStyleLbl="sibTrans2D1" presStyleIdx="0" presStyleCnt="0"/>
      <dgm:spPr/>
    </dgm:pt>
    <dgm:pt modelId="{09BF0327-0FD7-4BE9-A783-E9290350AA26}" type="pres">
      <dgm:prSet presAssocID="{4CC1CCB3-939C-45E8-ADAA-700149BD51F6}" presName="compNode" presStyleCnt="0"/>
      <dgm:spPr/>
    </dgm:pt>
    <dgm:pt modelId="{9A8AE23F-EEE9-4F12-93B2-78428C2C6D19}" type="pres">
      <dgm:prSet presAssocID="{4CC1CCB3-939C-45E8-ADAA-700149BD51F6}" presName="iconBgRect" presStyleLbl="bgShp" presStyleIdx="4" presStyleCnt="5"/>
      <dgm:spPr>
        <a:solidFill>
          <a:srgbClr val="E63E22"/>
        </a:solidFill>
      </dgm:spPr>
    </dgm:pt>
    <dgm:pt modelId="{EE56A463-A316-4583-BE90-8922932A69F9}" type="pres">
      <dgm:prSet presAssocID="{4CC1CCB3-939C-45E8-ADAA-700149BD51F6}" presName="iconRect" presStyleLbl="node1" presStyleIdx="4" presStyleCnt="5"/>
      <dgm:spPr>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a:noFill/>
        </a:ln>
      </dgm:spPr>
      <dgm:extLst>
        <a:ext uri="{E40237B7-FDA0-4F09-8148-C483321AD2D9}">
          <dgm14:cNvPr xmlns:dgm14="http://schemas.microsoft.com/office/drawing/2010/diagram" id="0" name="" descr="Controlelijst"/>
        </a:ext>
      </dgm:extLst>
    </dgm:pt>
    <dgm:pt modelId="{B9FD82AF-D7EE-4944-A41F-9BFE359CDCA2}" type="pres">
      <dgm:prSet presAssocID="{4CC1CCB3-939C-45E8-ADAA-700149BD51F6}" presName="spaceRect" presStyleCnt="0"/>
      <dgm:spPr/>
    </dgm:pt>
    <dgm:pt modelId="{796ECC8F-3E68-4A75-A15B-66842A45C471}" type="pres">
      <dgm:prSet presAssocID="{4CC1CCB3-939C-45E8-ADAA-700149BD51F6}" presName="textRect" presStyleLbl="revTx" presStyleIdx="4" presStyleCnt="5">
        <dgm:presLayoutVars>
          <dgm:chMax val="1"/>
          <dgm:chPref val="1"/>
        </dgm:presLayoutVars>
      </dgm:prSet>
      <dgm:spPr/>
    </dgm:pt>
  </dgm:ptLst>
  <dgm:cxnLst>
    <dgm:cxn modelId="{C73A3E11-60FC-4F56-B5DA-9F62F894A244}" type="presOf" srcId="{60B9B745-DA6A-4913-A83F-008CE9EE2D17}" destId="{9C79861C-444F-4B78-AD73-96BD501DC427}" srcOrd="0" destOrd="0" presId="urn:microsoft.com/office/officeart/2018/2/layout/IconCircleList"/>
    <dgm:cxn modelId="{B14C4E20-615D-43BD-BE73-9BE780CA701E}" srcId="{8CDDB030-46CE-4838-9EBC-8E4635A962D4}" destId="{4CC1CCB3-939C-45E8-ADAA-700149BD51F6}" srcOrd="4" destOrd="0" parTransId="{220D8DB9-B14F-4220-8849-4909F842A488}" sibTransId="{854914AE-6067-4A68-BE97-1E130FB7A067}"/>
    <dgm:cxn modelId="{61ED0122-5ECB-48F3-9097-013CB7B886D6}" type="presOf" srcId="{8CDDB030-46CE-4838-9EBC-8E4635A962D4}" destId="{8451FAA7-7A30-4314-8D45-090562A8604A}" srcOrd="0" destOrd="0" presId="urn:microsoft.com/office/officeart/2018/2/layout/IconCircleList"/>
    <dgm:cxn modelId="{73EE7522-32AD-4164-8250-8162E42B4218}" type="presOf" srcId="{EA71B00A-3051-4542-8026-47447F7895A8}" destId="{E69FB811-3A73-4649-8B53-A82B8761B6D7}" srcOrd="0" destOrd="0" presId="urn:microsoft.com/office/officeart/2018/2/layout/IconCircleList"/>
    <dgm:cxn modelId="{4A7F5038-5F58-4E9A-B473-4C110AE9EFEA}" type="presOf" srcId="{2CFFF231-8502-4B2C-82DF-62B7AB24F000}" destId="{ED87F9C6-44E4-4B43-BA8D-C062A0024454}" srcOrd="0" destOrd="0" presId="urn:microsoft.com/office/officeart/2018/2/layout/IconCircleList"/>
    <dgm:cxn modelId="{87FE595F-0C82-4AAA-9B40-B29DC019EBD3}" type="presOf" srcId="{6F90738D-5BB0-4330-93CD-4AA9415743AD}" destId="{B6D20ACF-6BCF-49D5-9B3D-0E1C2DD7E50A}" srcOrd="0" destOrd="0" presId="urn:microsoft.com/office/officeart/2018/2/layout/IconCircleList"/>
    <dgm:cxn modelId="{9CA2226C-938C-4DC0-8B97-75AC779053DA}" type="presOf" srcId="{8BF7DE0F-D62F-4DCF-ADDD-94ED706B743B}" destId="{246BD3AE-4C5E-43FD-A019-77313F718F4B}" srcOrd="0" destOrd="0" presId="urn:microsoft.com/office/officeart/2018/2/layout/IconCircleList"/>
    <dgm:cxn modelId="{68DCC950-D753-4D36-9A8F-492210F73FB2}" srcId="{8CDDB030-46CE-4838-9EBC-8E4635A962D4}" destId="{EA71B00A-3051-4542-8026-47447F7895A8}" srcOrd="0" destOrd="0" parTransId="{EB43FE4D-6E2E-40DC-87AB-9778509561FE}" sibTransId="{6F90738D-5BB0-4330-93CD-4AA9415743AD}"/>
    <dgm:cxn modelId="{64335953-20D1-466C-B348-B87B587984E3}" type="presOf" srcId="{1A05B22B-A9E3-45C5-89F6-AE92EE746513}" destId="{46F74B7C-91B8-48C0-AE86-AF4518091F65}" srcOrd="0" destOrd="0" presId="urn:microsoft.com/office/officeart/2018/2/layout/IconCircleList"/>
    <dgm:cxn modelId="{2AEF5574-68D7-4646-B2DC-7059C3E372A5}" srcId="{8CDDB030-46CE-4838-9EBC-8E4635A962D4}" destId="{F439CEAB-B71A-4277-8EDC-13110C291DA9}" srcOrd="3" destOrd="0" parTransId="{70BE9D5F-D139-42D3-A323-1A5544D33C72}" sibTransId="{1A05B22B-A9E3-45C5-89F6-AE92EE746513}"/>
    <dgm:cxn modelId="{25771484-8DFC-4504-9827-11B9067D1712}" srcId="{8CDDB030-46CE-4838-9EBC-8E4635A962D4}" destId="{2CFFF231-8502-4B2C-82DF-62B7AB24F000}" srcOrd="1" destOrd="0" parTransId="{28DF9C01-440C-4FD5-A638-9230161A9E93}" sibTransId="{8BF7DE0F-D62F-4DCF-ADDD-94ED706B743B}"/>
    <dgm:cxn modelId="{90189CA0-A298-49DF-976A-B5C036C6D64B}" srcId="{8CDDB030-46CE-4838-9EBC-8E4635A962D4}" destId="{60B9B745-DA6A-4913-A83F-008CE9EE2D17}" srcOrd="2" destOrd="0" parTransId="{875E2398-ED60-47DE-B9A4-98E2D71CA121}" sibTransId="{CEC2C813-B234-4DC7-B600-C6F6B1D8F635}"/>
    <dgm:cxn modelId="{D294CAA7-8764-4016-A41A-9F6064C55484}" type="presOf" srcId="{4CC1CCB3-939C-45E8-ADAA-700149BD51F6}" destId="{796ECC8F-3E68-4A75-A15B-66842A45C471}" srcOrd="0" destOrd="0" presId="urn:microsoft.com/office/officeart/2018/2/layout/IconCircleList"/>
    <dgm:cxn modelId="{83CA2ACF-4C29-4E6A-A952-5487CFFFFE65}" type="presOf" srcId="{CEC2C813-B234-4DC7-B600-C6F6B1D8F635}" destId="{538FEB16-5B0B-4BD3-92A7-2FB8A58EDEF6}" srcOrd="0" destOrd="0" presId="urn:microsoft.com/office/officeart/2018/2/layout/IconCircleList"/>
    <dgm:cxn modelId="{03C1E9F6-AAA4-403E-9657-4FF4F60E5AF6}" type="presOf" srcId="{F439CEAB-B71A-4277-8EDC-13110C291DA9}" destId="{6BBD2EB6-32AD-41BE-9E84-B801941DAE27}" srcOrd="0" destOrd="0" presId="urn:microsoft.com/office/officeart/2018/2/layout/IconCircleList"/>
    <dgm:cxn modelId="{268592EA-4FF3-47BE-9142-031B2D3EC639}" type="presParOf" srcId="{8451FAA7-7A30-4314-8D45-090562A8604A}" destId="{3DD69A60-76C9-42CF-BF00-7C0435B7AE4A}" srcOrd="0" destOrd="0" presId="urn:microsoft.com/office/officeart/2018/2/layout/IconCircleList"/>
    <dgm:cxn modelId="{F6587B26-1DF4-4C1D-9CA5-0340F863E392}" type="presParOf" srcId="{3DD69A60-76C9-42CF-BF00-7C0435B7AE4A}" destId="{0F9A2835-C7FC-46F3-B5DC-24D59EC09DE5}" srcOrd="0" destOrd="0" presId="urn:microsoft.com/office/officeart/2018/2/layout/IconCircleList"/>
    <dgm:cxn modelId="{B3E3C7E2-1F7B-4B15-BF31-5CA801E84207}" type="presParOf" srcId="{0F9A2835-C7FC-46F3-B5DC-24D59EC09DE5}" destId="{CA6C85A6-C1CC-4C16-AEFB-49D388A2F461}" srcOrd="0" destOrd="0" presId="urn:microsoft.com/office/officeart/2018/2/layout/IconCircleList"/>
    <dgm:cxn modelId="{76F261E3-CBF5-4980-80AE-2CFBE2FA6D60}" type="presParOf" srcId="{0F9A2835-C7FC-46F3-B5DC-24D59EC09DE5}" destId="{D3423E30-9ED5-49ED-BB85-F36227B89664}" srcOrd="1" destOrd="0" presId="urn:microsoft.com/office/officeart/2018/2/layout/IconCircleList"/>
    <dgm:cxn modelId="{DB3F58B9-E6C5-4DF4-BDF4-BC6B82601884}" type="presParOf" srcId="{0F9A2835-C7FC-46F3-B5DC-24D59EC09DE5}" destId="{C8C7D897-4399-4C26-B8C5-650BDA6C404D}" srcOrd="2" destOrd="0" presId="urn:microsoft.com/office/officeart/2018/2/layout/IconCircleList"/>
    <dgm:cxn modelId="{6A5FD9FE-22B8-4463-B393-4C5C03BD8054}" type="presParOf" srcId="{0F9A2835-C7FC-46F3-B5DC-24D59EC09DE5}" destId="{E69FB811-3A73-4649-8B53-A82B8761B6D7}" srcOrd="3" destOrd="0" presId="urn:microsoft.com/office/officeart/2018/2/layout/IconCircleList"/>
    <dgm:cxn modelId="{A2094B40-2E2F-42B0-BE7E-845241AE7164}" type="presParOf" srcId="{3DD69A60-76C9-42CF-BF00-7C0435B7AE4A}" destId="{B6D20ACF-6BCF-49D5-9B3D-0E1C2DD7E50A}" srcOrd="1" destOrd="0" presId="urn:microsoft.com/office/officeart/2018/2/layout/IconCircleList"/>
    <dgm:cxn modelId="{FDE4AE21-F16E-4780-847A-A476E6197661}" type="presParOf" srcId="{3DD69A60-76C9-42CF-BF00-7C0435B7AE4A}" destId="{68CEEDC7-7279-48EF-9966-6B0E6A52E54D}" srcOrd="2" destOrd="0" presId="urn:microsoft.com/office/officeart/2018/2/layout/IconCircleList"/>
    <dgm:cxn modelId="{8F88578B-4497-4961-98FD-5570F51CDA2E}" type="presParOf" srcId="{68CEEDC7-7279-48EF-9966-6B0E6A52E54D}" destId="{6378FA89-C228-45C9-9AE6-5D840AD0262E}" srcOrd="0" destOrd="0" presId="urn:microsoft.com/office/officeart/2018/2/layout/IconCircleList"/>
    <dgm:cxn modelId="{8BAF98EC-CEF5-4F32-8604-B9F429BEDF8D}" type="presParOf" srcId="{68CEEDC7-7279-48EF-9966-6B0E6A52E54D}" destId="{42CE1314-2CFB-46B0-8A98-E4C70B0BBA36}" srcOrd="1" destOrd="0" presId="urn:microsoft.com/office/officeart/2018/2/layout/IconCircleList"/>
    <dgm:cxn modelId="{F16653B3-B615-43A0-AC43-A7772273E4BB}" type="presParOf" srcId="{68CEEDC7-7279-48EF-9966-6B0E6A52E54D}" destId="{FF151FAF-AEE5-4A8E-8CFB-1DD09352A744}" srcOrd="2" destOrd="0" presId="urn:microsoft.com/office/officeart/2018/2/layout/IconCircleList"/>
    <dgm:cxn modelId="{8A40E39D-D663-4B36-94E3-2398E5484F32}" type="presParOf" srcId="{68CEEDC7-7279-48EF-9966-6B0E6A52E54D}" destId="{ED87F9C6-44E4-4B43-BA8D-C062A0024454}" srcOrd="3" destOrd="0" presId="urn:microsoft.com/office/officeart/2018/2/layout/IconCircleList"/>
    <dgm:cxn modelId="{9201731C-59FF-4094-B4B5-56A5A00D49A2}" type="presParOf" srcId="{3DD69A60-76C9-42CF-BF00-7C0435B7AE4A}" destId="{246BD3AE-4C5E-43FD-A019-77313F718F4B}" srcOrd="3" destOrd="0" presId="urn:microsoft.com/office/officeart/2018/2/layout/IconCircleList"/>
    <dgm:cxn modelId="{6D2A6EFA-D6CC-4B28-9733-370F5E6246B3}" type="presParOf" srcId="{3DD69A60-76C9-42CF-BF00-7C0435B7AE4A}" destId="{110AE270-B823-4D9F-BB77-7A5F0807C4DC}" srcOrd="4" destOrd="0" presId="urn:microsoft.com/office/officeart/2018/2/layout/IconCircleList"/>
    <dgm:cxn modelId="{0E6AD67F-1F1E-4DDC-A72D-1305CAFD2CA9}" type="presParOf" srcId="{110AE270-B823-4D9F-BB77-7A5F0807C4DC}" destId="{FC024CC2-7505-4453-B7E3-C316725A548B}" srcOrd="0" destOrd="0" presId="urn:microsoft.com/office/officeart/2018/2/layout/IconCircleList"/>
    <dgm:cxn modelId="{52BD194D-642F-4CD1-8A0D-57C84A1AC9C6}" type="presParOf" srcId="{110AE270-B823-4D9F-BB77-7A5F0807C4DC}" destId="{89F9E1EB-5E24-4F1F-9D21-22CF6C14FA8D}" srcOrd="1" destOrd="0" presId="urn:microsoft.com/office/officeart/2018/2/layout/IconCircleList"/>
    <dgm:cxn modelId="{D0332761-76B5-4671-9C66-F178791AE17F}" type="presParOf" srcId="{110AE270-B823-4D9F-BB77-7A5F0807C4DC}" destId="{02050F22-8EC4-4264-A78C-E654AEF0EA8C}" srcOrd="2" destOrd="0" presId="urn:microsoft.com/office/officeart/2018/2/layout/IconCircleList"/>
    <dgm:cxn modelId="{79EC67D5-EEF2-4F20-A192-386D0FC4823B}" type="presParOf" srcId="{110AE270-B823-4D9F-BB77-7A5F0807C4DC}" destId="{9C79861C-444F-4B78-AD73-96BD501DC427}" srcOrd="3" destOrd="0" presId="urn:microsoft.com/office/officeart/2018/2/layout/IconCircleList"/>
    <dgm:cxn modelId="{3622A237-F727-4C64-BC1C-C6D1D02707E2}" type="presParOf" srcId="{3DD69A60-76C9-42CF-BF00-7C0435B7AE4A}" destId="{538FEB16-5B0B-4BD3-92A7-2FB8A58EDEF6}" srcOrd="5" destOrd="0" presId="urn:microsoft.com/office/officeart/2018/2/layout/IconCircleList"/>
    <dgm:cxn modelId="{B0C304BB-FCA5-41FF-961A-C2929685354B}" type="presParOf" srcId="{3DD69A60-76C9-42CF-BF00-7C0435B7AE4A}" destId="{624FDA65-879E-4118-9613-5DF2DE0DA4AD}" srcOrd="6" destOrd="0" presId="urn:microsoft.com/office/officeart/2018/2/layout/IconCircleList"/>
    <dgm:cxn modelId="{E424B66F-78B0-46DD-9D0A-E5DFC580466C}" type="presParOf" srcId="{624FDA65-879E-4118-9613-5DF2DE0DA4AD}" destId="{6528DD73-67AC-4D7B-91C3-61D317A5519B}" srcOrd="0" destOrd="0" presId="urn:microsoft.com/office/officeart/2018/2/layout/IconCircleList"/>
    <dgm:cxn modelId="{00D753E9-83C6-4ED9-A99F-24567831D615}" type="presParOf" srcId="{624FDA65-879E-4118-9613-5DF2DE0DA4AD}" destId="{5BA9DEB4-6E0D-4661-9B9D-3E2F18AFBDAA}" srcOrd="1" destOrd="0" presId="urn:microsoft.com/office/officeart/2018/2/layout/IconCircleList"/>
    <dgm:cxn modelId="{FE163D0A-15B6-44A5-9B02-62A9E29B9CA9}" type="presParOf" srcId="{624FDA65-879E-4118-9613-5DF2DE0DA4AD}" destId="{75FB951C-85F0-4064-BC63-618B887E0D42}" srcOrd="2" destOrd="0" presId="urn:microsoft.com/office/officeart/2018/2/layout/IconCircleList"/>
    <dgm:cxn modelId="{CDE90A67-0BA1-49FF-A8E5-5C7DA42CA4C7}" type="presParOf" srcId="{624FDA65-879E-4118-9613-5DF2DE0DA4AD}" destId="{6BBD2EB6-32AD-41BE-9E84-B801941DAE27}" srcOrd="3" destOrd="0" presId="urn:microsoft.com/office/officeart/2018/2/layout/IconCircleList"/>
    <dgm:cxn modelId="{9C086924-D90B-4CEF-8EB0-25E807879A1F}" type="presParOf" srcId="{3DD69A60-76C9-42CF-BF00-7C0435B7AE4A}" destId="{46F74B7C-91B8-48C0-AE86-AF4518091F65}" srcOrd="7" destOrd="0" presId="urn:microsoft.com/office/officeart/2018/2/layout/IconCircleList"/>
    <dgm:cxn modelId="{14D8C64F-9E34-441A-8517-350B0B87820B}" type="presParOf" srcId="{3DD69A60-76C9-42CF-BF00-7C0435B7AE4A}" destId="{09BF0327-0FD7-4BE9-A783-E9290350AA26}" srcOrd="8" destOrd="0" presId="urn:microsoft.com/office/officeart/2018/2/layout/IconCircleList"/>
    <dgm:cxn modelId="{434E63B4-2DB2-4206-BB4C-6DD26E7C5681}" type="presParOf" srcId="{09BF0327-0FD7-4BE9-A783-E9290350AA26}" destId="{9A8AE23F-EEE9-4F12-93B2-78428C2C6D19}" srcOrd="0" destOrd="0" presId="urn:microsoft.com/office/officeart/2018/2/layout/IconCircleList"/>
    <dgm:cxn modelId="{F62A366E-49C3-4617-A0BA-8D67190B779E}" type="presParOf" srcId="{09BF0327-0FD7-4BE9-A783-E9290350AA26}" destId="{EE56A463-A316-4583-BE90-8922932A69F9}" srcOrd="1" destOrd="0" presId="urn:microsoft.com/office/officeart/2018/2/layout/IconCircleList"/>
    <dgm:cxn modelId="{EAE7833A-0821-4365-8118-076E1C2467F4}" type="presParOf" srcId="{09BF0327-0FD7-4BE9-A783-E9290350AA26}" destId="{B9FD82AF-D7EE-4944-A41F-9BFE359CDCA2}" srcOrd="2" destOrd="0" presId="urn:microsoft.com/office/officeart/2018/2/layout/IconCircleList"/>
    <dgm:cxn modelId="{E7DBCD51-EF37-41B8-A61C-4D368D225A86}" type="presParOf" srcId="{09BF0327-0FD7-4BE9-A783-E9290350AA26}" destId="{796ECC8F-3E68-4A75-A15B-66842A45C471}"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6FD9F3B-ABAB-4AE5-9CDC-64E80C6D599D}"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95C57708-6146-4B2B-A528-585FB13126A7}">
      <dgm:prSet/>
      <dgm:spPr/>
      <dgm:t>
        <a:bodyPr/>
        <a:lstStyle/>
        <a:p>
          <a:r>
            <a:rPr lang="nl-NL"/>
            <a:t>Domein: Psychosociaal</a:t>
          </a:r>
          <a:endParaRPr lang="en-US"/>
        </a:p>
      </dgm:t>
    </dgm:pt>
    <dgm:pt modelId="{0F385FFD-CA9A-4DA3-AABE-28692AB5318F}" type="parTrans" cxnId="{E9C55208-2EA0-47AD-9EE0-806A4EECF3A4}">
      <dgm:prSet/>
      <dgm:spPr/>
      <dgm:t>
        <a:bodyPr/>
        <a:lstStyle/>
        <a:p>
          <a:endParaRPr lang="en-US"/>
        </a:p>
      </dgm:t>
    </dgm:pt>
    <dgm:pt modelId="{2E53B0CB-E7A4-46B4-9226-219C8DBEDD40}" type="sibTrans" cxnId="{E9C55208-2EA0-47AD-9EE0-806A4EECF3A4}">
      <dgm:prSet/>
      <dgm:spPr/>
      <dgm:t>
        <a:bodyPr/>
        <a:lstStyle/>
        <a:p>
          <a:endParaRPr lang="en-US"/>
        </a:p>
      </dgm:t>
    </dgm:pt>
    <dgm:pt modelId="{5EA13ACA-A380-4CA3-9BCE-6D3C13D8C7CD}">
      <dgm:prSet/>
      <dgm:spPr/>
      <dgm:t>
        <a:bodyPr/>
        <a:lstStyle/>
        <a:p>
          <a:r>
            <a:rPr lang="nl-NL"/>
            <a:t>Aandachtsgebied: Geestelijke gezondheid</a:t>
          </a:r>
          <a:endParaRPr lang="en-US"/>
        </a:p>
      </dgm:t>
    </dgm:pt>
    <dgm:pt modelId="{AF7BFABB-4892-43A7-AE87-86459E5ECA68}" type="parTrans" cxnId="{06927093-2158-4D10-9637-761F5BF39C29}">
      <dgm:prSet/>
      <dgm:spPr/>
      <dgm:t>
        <a:bodyPr/>
        <a:lstStyle/>
        <a:p>
          <a:endParaRPr lang="en-US"/>
        </a:p>
      </dgm:t>
    </dgm:pt>
    <dgm:pt modelId="{A3FD685D-BE46-466B-A60B-EC70F11C3EAB}" type="sibTrans" cxnId="{06927093-2158-4D10-9637-761F5BF39C29}">
      <dgm:prSet/>
      <dgm:spPr/>
      <dgm:t>
        <a:bodyPr/>
        <a:lstStyle/>
        <a:p>
          <a:endParaRPr lang="en-US"/>
        </a:p>
      </dgm:t>
    </dgm:pt>
    <dgm:pt modelId="{07BAD732-6CCC-4465-8207-B054D54ED7FF}">
      <dgm:prSet/>
      <dgm:spPr/>
      <dgm:t>
        <a:bodyPr/>
        <a:lstStyle/>
        <a:p>
          <a:r>
            <a:rPr lang="nl-NL"/>
            <a:t>Soort actie: AIB</a:t>
          </a:r>
          <a:endParaRPr lang="en-US"/>
        </a:p>
      </dgm:t>
    </dgm:pt>
    <dgm:pt modelId="{C63E3E78-4FEB-4EF6-AE19-BDBD3646854F}" type="parTrans" cxnId="{74027343-679C-4D83-88AC-E11896BF4281}">
      <dgm:prSet/>
      <dgm:spPr/>
      <dgm:t>
        <a:bodyPr/>
        <a:lstStyle/>
        <a:p>
          <a:endParaRPr lang="en-US"/>
        </a:p>
      </dgm:t>
    </dgm:pt>
    <dgm:pt modelId="{F398464E-7B3E-4E27-938B-ACDFBFACDD95}" type="sibTrans" cxnId="{74027343-679C-4D83-88AC-E11896BF4281}">
      <dgm:prSet/>
      <dgm:spPr/>
      <dgm:t>
        <a:bodyPr/>
        <a:lstStyle/>
        <a:p>
          <a:endParaRPr lang="en-US"/>
        </a:p>
      </dgm:t>
    </dgm:pt>
    <dgm:pt modelId="{8E75D351-FBAD-4C27-9F0C-9EC746683B0E}">
      <dgm:prSet/>
      <dgm:spPr/>
      <dgm:t>
        <a:bodyPr/>
        <a:lstStyle/>
        <a:p>
          <a:r>
            <a:rPr lang="nl-NL"/>
            <a:t>Actievlak: Geestelijke zorg</a:t>
          </a:r>
          <a:endParaRPr lang="en-US"/>
        </a:p>
      </dgm:t>
    </dgm:pt>
    <dgm:pt modelId="{C5ED1D86-58D3-4286-BFE1-579119C26786}" type="parTrans" cxnId="{57542919-30C0-437C-B67F-73E5716D134B}">
      <dgm:prSet/>
      <dgm:spPr/>
      <dgm:t>
        <a:bodyPr/>
        <a:lstStyle/>
        <a:p>
          <a:endParaRPr lang="en-US"/>
        </a:p>
      </dgm:t>
    </dgm:pt>
    <dgm:pt modelId="{3F001360-ABE3-4DC5-A971-6F78730910DB}" type="sibTrans" cxnId="{57542919-30C0-437C-B67F-73E5716D134B}">
      <dgm:prSet/>
      <dgm:spPr/>
      <dgm:t>
        <a:bodyPr/>
        <a:lstStyle/>
        <a:p>
          <a:endParaRPr lang="en-US"/>
        </a:p>
      </dgm:t>
    </dgm:pt>
    <dgm:pt modelId="{36588942-11F8-44CB-A80B-D187FCA1B431}">
      <dgm:prSet/>
      <dgm:spPr/>
      <dgm:t>
        <a:bodyPr/>
        <a:lstStyle/>
        <a:p>
          <a:endParaRPr lang="nl-NL" dirty="0"/>
        </a:p>
        <a:p>
          <a:r>
            <a:rPr lang="nl-NL" dirty="0"/>
            <a:t>Score: 			</a:t>
          </a:r>
          <a:endParaRPr lang="en-US" dirty="0"/>
        </a:p>
      </dgm:t>
    </dgm:pt>
    <dgm:pt modelId="{342FC8A8-C989-4E7A-9541-A62AFA97FFB4}" type="parTrans" cxnId="{06F8B337-C9D2-4559-BEA7-24083ECF640E}">
      <dgm:prSet/>
      <dgm:spPr/>
      <dgm:t>
        <a:bodyPr/>
        <a:lstStyle/>
        <a:p>
          <a:endParaRPr lang="en-US"/>
        </a:p>
      </dgm:t>
    </dgm:pt>
    <dgm:pt modelId="{59B5B9AB-B9A5-4D74-9B3F-CFF901AAA2D7}" type="sibTrans" cxnId="{06F8B337-C9D2-4559-BEA7-24083ECF640E}">
      <dgm:prSet/>
      <dgm:spPr/>
      <dgm:t>
        <a:bodyPr/>
        <a:lstStyle/>
        <a:p>
          <a:endParaRPr lang="en-US"/>
        </a:p>
      </dgm:t>
    </dgm:pt>
    <dgm:pt modelId="{654C78EF-E4C2-4213-B0D5-F28066049DCD}">
      <dgm:prSet/>
      <dgm:spPr/>
      <dgm:t>
        <a:bodyPr/>
        <a:lstStyle/>
        <a:p>
          <a:r>
            <a:rPr lang="nl-NL"/>
            <a:t>SS: 2 </a:t>
          </a:r>
          <a:r>
            <a:rPr lang="nl-NL">
              <a:sym typeface="Wingdings" panose="05000000000000000000" pitchFamily="2" charset="2"/>
            </a:rPr>
            <a:t></a:t>
          </a:r>
          <a:r>
            <a:rPr lang="nl-NL"/>
            <a:t> 4</a:t>
          </a:r>
          <a:endParaRPr lang="en-US"/>
        </a:p>
      </dgm:t>
    </dgm:pt>
    <dgm:pt modelId="{9DFFDE3D-4CA6-4CA1-815E-D2F79219CCC3}" type="parTrans" cxnId="{E14AA784-A8FA-4249-A752-24C8FA9C8302}">
      <dgm:prSet/>
      <dgm:spPr/>
      <dgm:t>
        <a:bodyPr/>
        <a:lstStyle/>
        <a:p>
          <a:endParaRPr lang="en-US"/>
        </a:p>
      </dgm:t>
    </dgm:pt>
    <dgm:pt modelId="{D0731B36-1D9F-4336-911F-854B2E7C51BE}" type="sibTrans" cxnId="{E14AA784-A8FA-4249-A752-24C8FA9C8302}">
      <dgm:prSet/>
      <dgm:spPr/>
      <dgm:t>
        <a:bodyPr/>
        <a:lstStyle/>
        <a:p>
          <a:endParaRPr lang="en-US"/>
        </a:p>
      </dgm:t>
    </dgm:pt>
    <dgm:pt modelId="{A5C0F544-3A43-449F-9AB4-ADC18EE6586C}">
      <dgm:prSet/>
      <dgm:spPr/>
      <dgm:t>
        <a:bodyPr/>
        <a:lstStyle/>
        <a:p>
          <a:r>
            <a:rPr lang="nl-NL"/>
            <a:t>Kennis: 3 </a:t>
          </a:r>
          <a:r>
            <a:rPr lang="nl-NL">
              <a:sym typeface="Wingdings" panose="05000000000000000000" pitchFamily="2" charset="2"/>
            </a:rPr>
            <a:t></a:t>
          </a:r>
          <a:r>
            <a:rPr lang="nl-NL"/>
            <a:t> 4</a:t>
          </a:r>
          <a:endParaRPr lang="en-US"/>
        </a:p>
      </dgm:t>
    </dgm:pt>
    <dgm:pt modelId="{051C3D1F-7993-4A0E-9778-D10C93CDB142}" type="parTrans" cxnId="{84F09A06-3946-4C42-99BB-DBD503806B47}">
      <dgm:prSet/>
      <dgm:spPr/>
      <dgm:t>
        <a:bodyPr/>
        <a:lstStyle/>
        <a:p>
          <a:endParaRPr lang="en-US"/>
        </a:p>
      </dgm:t>
    </dgm:pt>
    <dgm:pt modelId="{2C68B1A0-A7D1-4094-9DA7-76E71B1D694C}" type="sibTrans" cxnId="{84F09A06-3946-4C42-99BB-DBD503806B47}">
      <dgm:prSet/>
      <dgm:spPr/>
      <dgm:t>
        <a:bodyPr/>
        <a:lstStyle/>
        <a:p>
          <a:endParaRPr lang="en-US"/>
        </a:p>
      </dgm:t>
    </dgm:pt>
    <dgm:pt modelId="{154E9CE1-69A2-40D9-B0A2-B300DECCE7A5}">
      <dgm:prSet/>
      <dgm:spPr/>
      <dgm:t>
        <a:bodyPr/>
        <a:lstStyle/>
        <a:p>
          <a:r>
            <a:rPr lang="nl-NL"/>
            <a:t>Gedrag: 2 </a:t>
          </a:r>
          <a:r>
            <a:rPr lang="nl-NL">
              <a:sym typeface="Wingdings" panose="05000000000000000000" pitchFamily="2" charset="2"/>
            </a:rPr>
            <a:t></a:t>
          </a:r>
          <a:r>
            <a:rPr lang="nl-NL"/>
            <a:t> 4</a:t>
          </a:r>
          <a:endParaRPr lang="en-US"/>
        </a:p>
      </dgm:t>
    </dgm:pt>
    <dgm:pt modelId="{9C16C62F-0DA6-4099-A0F1-49D73B522576}" type="parTrans" cxnId="{22D7E586-9E32-4D0F-8401-6CCB74CEE1C2}">
      <dgm:prSet/>
      <dgm:spPr/>
      <dgm:t>
        <a:bodyPr/>
        <a:lstStyle/>
        <a:p>
          <a:endParaRPr lang="en-US"/>
        </a:p>
      </dgm:t>
    </dgm:pt>
    <dgm:pt modelId="{E7DE7243-7129-4CBB-95F4-5713BAF8B128}" type="sibTrans" cxnId="{22D7E586-9E32-4D0F-8401-6CCB74CEE1C2}">
      <dgm:prSet/>
      <dgm:spPr/>
      <dgm:t>
        <a:bodyPr/>
        <a:lstStyle/>
        <a:p>
          <a:endParaRPr lang="en-US"/>
        </a:p>
      </dgm:t>
    </dgm:pt>
    <dgm:pt modelId="{830B162B-BC69-45B6-A217-50145BFB8F7F}" type="pres">
      <dgm:prSet presAssocID="{46FD9F3B-ABAB-4AE5-9CDC-64E80C6D599D}" presName="diagram" presStyleCnt="0">
        <dgm:presLayoutVars>
          <dgm:dir/>
          <dgm:resizeHandles val="exact"/>
        </dgm:presLayoutVars>
      </dgm:prSet>
      <dgm:spPr/>
    </dgm:pt>
    <dgm:pt modelId="{7ACA728C-6A0B-4F5C-8430-8CCF54BB2149}" type="pres">
      <dgm:prSet presAssocID="{95C57708-6146-4B2B-A528-585FB13126A7}" presName="node" presStyleLbl="node1" presStyleIdx="0" presStyleCnt="8">
        <dgm:presLayoutVars>
          <dgm:bulletEnabled val="1"/>
        </dgm:presLayoutVars>
      </dgm:prSet>
      <dgm:spPr/>
    </dgm:pt>
    <dgm:pt modelId="{C57B92B8-0EAB-4DB4-85F9-856E5E6D7A7B}" type="pres">
      <dgm:prSet presAssocID="{2E53B0CB-E7A4-46B4-9226-219C8DBEDD40}" presName="sibTrans" presStyleCnt="0"/>
      <dgm:spPr/>
    </dgm:pt>
    <dgm:pt modelId="{85B6E376-4DDC-4149-B880-D378B7DCB43E}" type="pres">
      <dgm:prSet presAssocID="{5EA13ACA-A380-4CA3-9BCE-6D3C13D8C7CD}" presName="node" presStyleLbl="node1" presStyleIdx="1" presStyleCnt="8">
        <dgm:presLayoutVars>
          <dgm:bulletEnabled val="1"/>
        </dgm:presLayoutVars>
      </dgm:prSet>
      <dgm:spPr/>
    </dgm:pt>
    <dgm:pt modelId="{CAF76D84-2EB3-4AF7-BE74-0C44EC1AD66A}" type="pres">
      <dgm:prSet presAssocID="{A3FD685D-BE46-466B-A60B-EC70F11C3EAB}" presName="sibTrans" presStyleCnt="0"/>
      <dgm:spPr/>
    </dgm:pt>
    <dgm:pt modelId="{86332DD2-4E20-40CA-84A9-C4A4EDF19FEF}" type="pres">
      <dgm:prSet presAssocID="{07BAD732-6CCC-4465-8207-B054D54ED7FF}" presName="node" presStyleLbl="node1" presStyleIdx="2" presStyleCnt="8">
        <dgm:presLayoutVars>
          <dgm:bulletEnabled val="1"/>
        </dgm:presLayoutVars>
      </dgm:prSet>
      <dgm:spPr/>
    </dgm:pt>
    <dgm:pt modelId="{53C73140-D525-489B-8CDE-C3036C69800E}" type="pres">
      <dgm:prSet presAssocID="{F398464E-7B3E-4E27-938B-ACDFBFACDD95}" presName="sibTrans" presStyleCnt="0"/>
      <dgm:spPr/>
    </dgm:pt>
    <dgm:pt modelId="{E61E6942-EFAB-4EF5-BF5C-6EA869B845B7}" type="pres">
      <dgm:prSet presAssocID="{8E75D351-FBAD-4C27-9F0C-9EC746683B0E}" presName="node" presStyleLbl="node1" presStyleIdx="3" presStyleCnt="8">
        <dgm:presLayoutVars>
          <dgm:bulletEnabled val="1"/>
        </dgm:presLayoutVars>
      </dgm:prSet>
      <dgm:spPr/>
    </dgm:pt>
    <dgm:pt modelId="{218D4D84-4C21-41B5-A440-5E60B674A491}" type="pres">
      <dgm:prSet presAssocID="{3F001360-ABE3-4DC5-A971-6F78730910DB}" presName="sibTrans" presStyleCnt="0"/>
      <dgm:spPr/>
    </dgm:pt>
    <dgm:pt modelId="{90D19C81-8C4B-4FBE-B4F6-09046E8AD596}" type="pres">
      <dgm:prSet presAssocID="{36588942-11F8-44CB-A80B-D187FCA1B431}" presName="node" presStyleLbl="node1" presStyleIdx="4" presStyleCnt="8">
        <dgm:presLayoutVars>
          <dgm:bulletEnabled val="1"/>
        </dgm:presLayoutVars>
      </dgm:prSet>
      <dgm:spPr/>
    </dgm:pt>
    <dgm:pt modelId="{F3331C97-9773-4677-B816-D4C8A20EA24D}" type="pres">
      <dgm:prSet presAssocID="{59B5B9AB-B9A5-4D74-9B3F-CFF901AAA2D7}" presName="sibTrans" presStyleCnt="0"/>
      <dgm:spPr/>
    </dgm:pt>
    <dgm:pt modelId="{BADAE95C-C429-4030-B334-879CD39524D0}" type="pres">
      <dgm:prSet presAssocID="{654C78EF-E4C2-4213-B0D5-F28066049DCD}" presName="node" presStyleLbl="node1" presStyleIdx="5" presStyleCnt="8">
        <dgm:presLayoutVars>
          <dgm:bulletEnabled val="1"/>
        </dgm:presLayoutVars>
      </dgm:prSet>
      <dgm:spPr/>
    </dgm:pt>
    <dgm:pt modelId="{D33460F2-90C8-457D-BE8B-07DCB8C3192E}" type="pres">
      <dgm:prSet presAssocID="{D0731B36-1D9F-4336-911F-854B2E7C51BE}" presName="sibTrans" presStyleCnt="0"/>
      <dgm:spPr/>
    </dgm:pt>
    <dgm:pt modelId="{B992EF33-C3C7-44FD-93C2-94BD3C140A12}" type="pres">
      <dgm:prSet presAssocID="{A5C0F544-3A43-449F-9AB4-ADC18EE6586C}" presName="node" presStyleLbl="node1" presStyleIdx="6" presStyleCnt="8">
        <dgm:presLayoutVars>
          <dgm:bulletEnabled val="1"/>
        </dgm:presLayoutVars>
      </dgm:prSet>
      <dgm:spPr/>
    </dgm:pt>
    <dgm:pt modelId="{EED44D0A-D62F-4191-B057-C126C9BEC800}" type="pres">
      <dgm:prSet presAssocID="{2C68B1A0-A7D1-4094-9DA7-76E71B1D694C}" presName="sibTrans" presStyleCnt="0"/>
      <dgm:spPr/>
    </dgm:pt>
    <dgm:pt modelId="{69AF4D9A-DD61-400B-AFED-D4FD0DA10667}" type="pres">
      <dgm:prSet presAssocID="{154E9CE1-69A2-40D9-B0A2-B300DECCE7A5}" presName="node" presStyleLbl="node1" presStyleIdx="7" presStyleCnt="8">
        <dgm:presLayoutVars>
          <dgm:bulletEnabled val="1"/>
        </dgm:presLayoutVars>
      </dgm:prSet>
      <dgm:spPr/>
    </dgm:pt>
  </dgm:ptLst>
  <dgm:cxnLst>
    <dgm:cxn modelId="{84F09A06-3946-4C42-99BB-DBD503806B47}" srcId="{46FD9F3B-ABAB-4AE5-9CDC-64E80C6D599D}" destId="{A5C0F544-3A43-449F-9AB4-ADC18EE6586C}" srcOrd="6" destOrd="0" parTransId="{051C3D1F-7993-4A0E-9778-D10C93CDB142}" sibTransId="{2C68B1A0-A7D1-4094-9DA7-76E71B1D694C}"/>
    <dgm:cxn modelId="{E9C55208-2EA0-47AD-9EE0-806A4EECF3A4}" srcId="{46FD9F3B-ABAB-4AE5-9CDC-64E80C6D599D}" destId="{95C57708-6146-4B2B-A528-585FB13126A7}" srcOrd="0" destOrd="0" parTransId="{0F385FFD-CA9A-4DA3-AABE-28692AB5318F}" sibTransId="{2E53B0CB-E7A4-46B4-9226-219C8DBEDD40}"/>
    <dgm:cxn modelId="{57542919-30C0-437C-B67F-73E5716D134B}" srcId="{46FD9F3B-ABAB-4AE5-9CDC-64E80C6D599D}" destId="{8E75D351-FBAD-4C27-9F0C-9EC746683B0E}" srcOrd="3" destOrd="0" parTransId="{C5ED1D86-58D3-4286-BFE1-579119C26786}" sibTransId="{3F001360-ABE3-4DC5-A971-6F78730910DB}"/>
    <dgm:cxn modelId="{7CA03A32-469F-4CA7-A4E3-F9DC6902B3EA}" type="presOf" srcId="{46FD9F3B-ABAB-4AE5-9CDC-64E80C6D599D}" destId="{830B162B-BC69-45B6-A217-50145BFB8F7F}" srcOrd="0" destOrd="0" presId="urn:microsoft.com/office/officeart/2005/8/layout/default"/>
    <dgm:cxn modelId="{3E173834-3D02-4758-9FA7-FB9FFB26A6EE}" type="presOf" srcId="{36588942-11F8-44CB-A80B-D187FCA1B431}" destId="{90D19C81-8C4B-4FBE-B4F6-09046E8AD596}" srcOrd="0" destOrd="0" presId="urn:microsoft.com/office/officeart/2005/8/layout/default"/>
    <dgm:cxn modelId="{06F8B337-C9D2-4559-BEA7-24083ECF640E}" srcId="{46FD9F3B-ABAB-4AE5-9CDC-64E80C6D599D}" destId="{36588942-11F8-44CB-A80B-D187FCA1B431}" srcOrd="4" destOrd="0" parTransId="{342FC8A8-C989-4E7A-9541-A62AFA97FFB4}" sibTransId="{59B5B9AB-B9A5-4D74-9B3F-CFF901AAA2D7}"/>
    <dgm:cxn modelId="{3594855C-7C15-4B8B-B4C0-F32B14C160C4}" type="presOf" srcId="{5EA13ACA-A380-4CA3-9BCE-6D3C13D8C7CD}" destId="{85B6E376-4DDC-4149-B880-D378B7DCB43E}" srcOrd="0" destOrd="0" presId="urn:microsoft.com/office/officeart/2005/8/layout/default"/>
    <dgm:cxn modelId="{74027343-679C-4D83-88AC-E11896BF4281}" srcId="{46FD9F3B-ABAB-4AE5-9CDC-64E80C6D599D}" destId="{07BAD732-6CCC-4465-8207-B054D54ED7FF}" srcOrd="2" destOrd="0" parTransId="{C63E3E78-4FEB-4EF6-AE19-BDBD3646854F}" sibTransId="{F398464E-7B3E-4E27-938B-ACDFBFACDD95}"/>
    <dgm:cxn modelId="{73545E49-E07A-4ABC-A0DE-C40B872F42F6}" type="presOf" srcId="{A5C0F544-3A43-449F-9AB4-ADC18EE6586C}" destId="{B992EF33-C3C7-44FD-93C2-94BD3C140A12}" srcOrd="0" destOrd="0" presId="urn:microsoft.com/office/officeart/2005/8/layout/default"/>
    <dgm:cxn modelId="{E14AA784-A8FA-4249-A752-24C8FA9C8302}" srcId="{46FD9F3B-ABAB-4AE5-9CDC-64E80C6D599D}" destId="{654C78EF-E4C2-4213-B0D5-F28066049DCD}" srcOrd="5" destOrd="0" parTransId="{9DFFDE3D-4CA6-4CA1-815E-D2F79219CCC3}" sibTransId="{D0731B36-1D9F-4336-911F-854B2E7C51BE}"/>
    <dgm:cxn modelId="{22D7E586-9E32-4D0F-8401-6CCB74CEE1C2}" srcId="{46FD9F3B-ABAB-4AE5-9CDC-64E80C6D599D}" destId="{154E9CE1-69A2-40D9-B0A2-B300DECCE7A5}" srcOrd="7" destOrd="0" parTransId="{9C16C62F-0DA6-4099-A0F1-49D73B522576}" sibTransId="{E7DE7243-7129-4CBB-95F4-5713BAF8B128}"/>
    <dgm:cxn modelId="{8A233B8E-E625-4879-9DFE-234315975A39}" type="presOf" srcId="{07BAD732-6CCC-4465-8207-B054D54ED7FF}" destId="{86332DD2-4E20-40CA-84A9-C4A4EDF19FEF}" srcOrd="0" destOrd="0" presId="urn:microsoft.com/office/officeart/2005/8/layout/default"/>
    <dgm:cxn modelId="{27153D92-A8BA-4EF2-B849-A3960F6EFF40}" type="presOf" srcId="{95C57708-6146-4B2B-A528-585FB13126A7}" destId="{7ACA728C-6A0B-4F5C-8430-8CCF54BB2149}" srcOrd="0" destOrd="0" presId="urn:microsoft.com/office/officeart/2005/8/layout/default"/>
    <dgm:cxn modelId="{06927093-2158-4D10-9637-761F5BF39C29}" srcId="{46FD9F3B-ABAB-4AE5-9CDC-64E80C6D599D}" destId="{5EA13ACA-A380-4CA3-9BCE-6D3C13D8C7CD}" srcOrd="1" destOrd="0" parTransId="{AF7BFABB-4892-43A7-AE87-86459E5ECA68}" sibTransId="{A3FD685D-BE46-466B-A60B-EC70F11C3EAB}"/>
    <dgm:cxn modelId="{AACCF6A2-D353-496B-BE41-7C7AFD3FE40D}" type="presOf" srcId="{8E75D351-FBAD-4C27-9F0C-9EC746683B0E}" destId="{E61E6942-EFAB-4EF5-BF5C-6EA869B845B7}" srcOrd="0" destOrd="0" presId="urn:microsoft.com/office/officeart/2005/8/layout/default"/>
    <dgm:cxn modelId="{3A0688D3-CDB5-46AB-8F94-F5E62BD0E816}" type="presOf" srcId="{154E9CE1-69A2-40D9-B0A2-B300DECCE7A5}" destId="{69AF4D9A-DD61-400B-AFED-D4FD0DA10667}" srcOrd="0" destOrd="0" presId="urn:microsoft.com/office/officeart/2005/8/layout/default"/>
    <dgm:cxn modelId="{508824EB-A693-4913-AD37-489ABDE4851C}" type="presOf" srcId="{654C78EF-E4C2-4213-B0D5-F28066049DCD}" destId="{BADAE95C-C429-4030-B334-879CD39524D0}" srcOrd="0" destOrd="0" presId="urn:microsoft.com/office/officeart/2005/8/layout/default"/>
    <dgm:cxn modelId="{1D6D8029-3925-4879-BACF-F4862E353053}" type="presParOf" srcId="{830B162B-BC69-45B6-A217-50145BFB8F7F}" destId="{7ACA728C-6A0B-4F5C-8430-8CCF54BB2149}" srcOrd="0" destOrd="0" presId="urn:microsoft.com/office/officeart/2005/8/layout/default"/>
    <dgm:cxn modelId="{6C643800-8620-4D48-AB7B-F09CA9CAF915}" type="presParOf" srcId="{830B162B-BC69-45B6-A217-50145BFB8F7F}" destId="{C57B92B8-0EAB-4DB4-85F9-856E5E6D7A7B}" srcOrd="1" destOrd="0" presId="urn:microsoft.com/office/officeart/2005/8/layout/default"/>
    <dgm:cxn modelId="{DB5C0B92-992A-4193-9C82-DABDEC18B435}" type="presParOf" srcId="{830B162B-BC69-45B6-A217-50145BFB8F7F}" destId="{85B6E376-4DDC-4149-B880-D378B7DCB43E}" srcOrd="2" destOrd="0" presId="urn:microsoft.com/office/officeart/2005/8/layout/default"/>
    <dgm:cxn modelId="{8583E070-387D-4A6E-AD47-1FB5109C4488}" type="presParOf" srcId="{830B162B-BC69-45B6-A217-50145BFB8F7F}" destId="{CAF76D84-2EB3-4AF7-BE74-0C44EC1AD66A}" srcOrd="3" destOrd="0" presId="urn:microsoft.com/office/officeart/2005/8/layout/default"/>
    <dgm:cxn modelId="{C9131EC0-E6AD-44EC-B6C9-72FF9646C485}" type="presParOf" srcId="{830B162B-BC69-45B6-A217-50145BFB8F7F}" destId="{86332DD2-4E20-40CA-84A9-C4A4EDF19FEF}" srcOrd="4" destOrd="0" presId="urn:microsoft.com/office/officeart/2005/8/layout/default"/>
    <dgm:cxn modelId="{CCA6C686-F6EB-4C45-8DD3-AED6268530F6}" type="presParOf" srcId="{830B162B-BC69-45B6-A217-50145BFB8F7F}" destId="{53C73140-D525-489B-8CDE-C3036C69800E}" srcOrd="5" destOrd="0" presId="urn:microsoft.com/office/officeart/2005/8/layout/default"/>
    <dgm:cxn modelId="{EDC266E7-8CBA-4747-A91D-BD9D3891272C}" type="presParOf" srcId="{830B162B-BC69-45B6-A217-50145BFB8F7F}" destId="{E61E6942-EFAB-4EF5-BF5C-6EA869B845B7}" srcOrd="6" destOrd="0" presId="urn:microsoft.com/office/officeart/2005/8/layout/default"/>
    <dgm:cxn modelId="{7BE2FE2E-09BC-4639-B4DF-E0320F28991B}" type="presParOf" srcId="{830B162B-BC69-45B6-A217-50145BFB8F7F}" destId="{218D4D84-4C21-41B5-A440-5E60B674A491}" srcOrd="7" destOrd="0" presId="urn:microsoft.com/office/officeart/2005/8/layout/default"/>
    <dgm:cxn modelId="{3651D754-1F88-49DB-8A44-B7EAA899E86C}" type="presParOf" srcId="{830B162B-BC69-45B6-A217-50145BFB8F7F}" destId="{90D19C81-8C4B-4FBE-B4F6-09046E8AD596}" srcOrd="8" destOrd="0" presId="urn:microsoft.com/office/officeart/2005/8/layout/default"/>
    <dgm:cxn modelId="{D19B9D14-1EA4-4D74-8396-63C4B6ADD933}" type="presParOf" srcId="{830B162B-BC69-45B6-A217-50145BFB8F7F}" destId="{F3331C97-9773-4677-B816-D4C8A20EA24D}" srcOrd="9" destOrd="0" presId="urn:microsoft.com/office/officeart/2005/8/layout/default"/>
    <dgm:cxn modelId="{5BACEBE0-CAB2-43E1-99E5-BF2D37D9CF75}" type="presParOf" srcId="{830B162B-BC69-45B6-A217-50145BFB8F7F}" destId="{BADAE95C-C429-4030-B334-879CD39524D0}" srcOrd="10" destOrd="0" presId="urn:microsoft.com/office/officeart/2005/8/layout/default"/>
    <dgm:cxn modelId="{6D1810CE-6767-4D84-B9D2-C83ECE38BD63}" type="presParOf" srcId="{830B162B-BC69-45B6-A217-50145BFB8F7F}" destId="{D33460F2-90C8-457D-BE8B-07DCB8C3192E}" srcOrd="11" destOrd="0" presId="urn:microsoft.com/office/officeart/2005/8/layout/default"/>
    <dgm:cxn modelId="{4295E291-28D0-4234-9743-9CD278852600}" type="presParOf" srcId="{830B162B-BC69-45B6-A217-50145BFB8F7F}" destId="{B992EF33-C3C7-44FD-93C2-94BD3C140A12}" srcOrd="12" destOrd="0" presId="urn:microsoft.com/office/officeart/2005/8/layout/default"/>
    <dgm:cxn modelId="{BB6DAA44-3036-4D7D-9CF8-1C1C336AACAE}" type="presParOf" srcId="{830B162B-BC69-45B6-A217-50145BFB8F7F}" destId="{EED44D0A-D62F-4191-B057-C126C9BEC800}" srcOrd="13" destOrd="0" presId="urn:microsoft.com/office/officeart/2005/8/layout/default"/>
    <dgm:cxn modelId="{893BDB6A-168B-4FC5-88D7-361FED0345AA}" type="presParOf" srcId="{830B162B-BC69-45B6-A217-50145BFB8F7F}" destId="{69AF4D9A-DD61-400B-AFED-D4FD0DA10667}"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BDB023D-57A0-42B7-978D-644AB5E3D3D9}"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en-US"/>
        </a:p>
      </dgm:t>
    </dgm:pt>
    <dgm:pt modelId="{8C5CCCBB-4EC3-4813-BB48-55CBFF4BB523}">
      <dgm:prSet/>
      <dgm:spPr/>
      <dgm:t>
        <a:bodyPr/>
        <a:lstStyle/>
        <a:p>
          <a:r>
            <a:rPr lang="nl-NL"/>
            <a:t>Domein: Gezondheidsgerelateerd gedragsdomein</a:t>
          </a:r>
          <a:endParaRPr lang="en-US"/>
        </a:p>
      </dgm:t>
    </dgm:pt>
    <dgm:pt modelId="{BCBB9BD2-7D17-40A5-B847-51DE20EC6C42}" type="parTrans" cxnId="{1FA777CF-CF65-4E0F-9F0A-EBA2D247D994}">
      <dgm:prSet/>
      <dgm:spPr/>
      <dgm:t>
        <a:bodyPr/>
        <a:lstStyle/>
        <a:p>
          <a:endParaRPr lang="en-US"/>
        </a:p>
      </dgm:t>
    </dgm:pt>
    <dgm:pt modelId="{FDC253D3-F720-4412-97F7-8A02375783BF}" type="sibTrans" cxnId="{1FA777CF-CF65-4E0F-9F0A-EBA2D247D994}">
      <dgm:prSet/>
      <dgm:spPr/>
      <dgm:t>
        <a:bodyPr/>
        <a:lstStyle/>
        <a:p>
          <a:endParaRPr lang="en-US"/>
        </a:p>
      </dgm:t>
    </dgm:pt>
    <dgm:pt modelId="{A4B14D43-6DFA-49C9-9158-CDC94BCF4223}">
      <dgm:prSet/>
      <dgm:spPr/>
      <dgm:t>
        <a:bodyPr/>
        <a:lstStyle/>
        <a:p>
          <a:r>
            <a:rPr lang="nl-NL"/>
            <a:t>Aandachtsgebied: Fysieke activiteit</a:t>
          </a:r>
          <a:endParaRPr lang="en-US"/>
        </a:p>
      </dgm:t>
    </dgm:pt>
    <dgm:pt modelId="{DB3269B7-70CD-4437-A2F0-3E78282B7B46}" type="parTrans" cxnId="{FB6C8CA7-E928-404A-AB5C-E7B13EA44E3D}">
      <dgm:prSet/>
      <dgm:spPr/>
      <dgm:t>
        <a:bodyPr/>
        <a:lstStyle/>
        <a:p>
          <a:endParaRPr lang="en-US"/>
        </a:p>
      </dgm:t>
    </dgm:pt>
    <dgm:pt modelId="{5E528BE7-1D32-4FEB-8B98-379F18E78D90}" type="sibTrans" cxnId="{FB6C8CA7-E928-404A-AB5C-E7B13EA44E3D}">
      <dgm:prSet/>
      <dgm:spPr/>
      <dgm:t>
        <a:bodyPr/>
        <a:lstStyle/>
        <a:p>
          <a:endParaRPr lang="en-US"/>
        </a:p>
      </dgm:t>
    </dgm:pt>
    <dgm:pt modelId="{120165D1-33C6-4502-96A2-8E6D978B29C0}">
      <dgm:prSet/>
      <dgm:spPr/>
      <dgm:t>
        <a:bodyPr/>
        <a:lstStyle/>
        <a:p>
          <a:r>
            <a:rPr lang="nl-NL"/>
            <a:t>Soort actie: AIB</a:t>
          </a:r>
          <a:endParaRPr lang="en-US"/>
        </a:p>
      </dgm:t>
    </dgm:pt>
    <dgm:pt modelId="{FEE2D7CA-74F8-4888-93D0-E71E6841AFCE}" type="parTrans" cxnId="{CEE5DFE0-118D-4476-99EB-312582E71C80}">
      <dgm:prSet/>
      <dgm:spPr/>
      <dgm:t>
        <a:bodyPr/>
        <a:lstStyle/>
        <a:p>
          <a:endParaRPr lang="en-US"/>
        </a:p>
      </dgm:t>
    </dgm:pt>
    <dgm:pt modelId="{2EEB2E86-4508-48B2-B7FD-483DAA10D9C6}" type="sibTrans" cxnId="{CEE5DFE0-118D-4476-99EB-312582E71C80}">
      <dgm:prSet/>
      <dgm:spPr/>
      <dgm:t>
        <a:bodyPr/>
        <a:lstStyle/>
        <a:p>
          <a:endParaRPr lang="en-US"/>
        </a:p>
      </dgm:t>
    </dgm:pt>
    <dgm:pt modelId="{155A8F05-F537-4CD4-A97A-0C57A8C8FEDE}">
      <dgm:prSet/>
      <dgm:spPr/>
      <dgm:t>
        <a:bodyPr/>
        <a:lstStyle/>
        <a:p>
          <a:r>
            <a:rPr lang="nl-NL"/>
            <a:t>Actievlak: Oefening en beweging</a:t>
          </a:r>
          <a:endParaRPr lang="en-US"/>
        </a:p>
      </dgm:t>
    </dgm:pt>
    <dgm:pt modelId="{98358D9A-81D2-4134-A2A7-C54C89379A52}" type="parTrans" cxnId="{2B9A55AA-0E39-4BCD-B6BA-E21E1204CF0A}">
      <dgm:prSet/>
      <dgm:spPr/>
      <dgm:t>
        <a:bodyPr/>
        <a:lstStyle/>
        <a:p>
          <a:endParaRPr lang="en-US"/>
        </a:p>
      </dgm:t>
    </dgm:pt>
    <dgm:pt modelId="{FC3AC23C-D753-4E55-AE7F-500C6FB83956}" type="sibTrans" cxnId="{2B9A55AA-0E39-4BCD-B6BA-E21E1204CF0A}">
      <dgm:prSet/>
      <dgm:spPr/>
      <dgm:t>
        <a:bodyPr/>
        <a:lstStyle/>
        <a:p>
          <a:endParaRPr lang="en-US"/>
        </a:p>
      </dgm:t>
    </dgm:pt>
    <dgm:pt modelId="{62038D9D-F3D8-4F39-8F79-703C5798C9E2}">
      <dgm:prSet/>
      <dgm:spPr/>
      <dgm:t>
        <a:bodyPr/>
        <a:lstStyle/>
        <a:p>
          <a:r>
            <a:rPr lang="nl-NL"/>
            <a:t>Score: </a:t>
          </a:r>
          <a:endParaRPr lang="en-US"/>
        </a:p>
      </dgm:t>
    </dgm:pt>
    <dgm:pt modelId="{20B8C945-5CF1-4431-A920-A48AFACA4103}" type="parTrans" cxnId="{BF189457-36AF-4797-AE64-C7BF57B85C04}">
      <dgm:prSet/>
      <dgm:spPr/>
      <dgm:t>
        <a:bodyPr/>
        <a:lstStyle/>
        <a:p>
          <a:endParaRPr lang="en-US"/>
        </a:p>
      </dgm:t>
    </dgm:pt>
    <dgm:pt modelId="{9E0F8093-C702-4A63-AD15-06569983E554}" type="sibTrans" cxnId="{BF189457-36AF-4797-AE64-C7BF57B85C04}">
      <dgm:prSet/>
      <dgm:spPr/>
      <dgm:t>
        <a:bodyPr/>
        <a:lstStyle/>
        <a:p>
          <a:endParaRPr lang="en-US"/>
        </a:p>
      </dgm:t>
    </dgm:pt>
    <dgm:pt modelId="{F0F4B3DF-0696-4BF0-B6DC-2E3968F24822}">
      <dgm:prSet/>
      <dgm:spPr/>
      <dgm:t>
        <a:bodyPr/>
        <a:lstStyle/>
        <a:p>
          <a:r>
            <a:rPr lang="nl-NL"/>
            <a:t>SS: 2 </a:t>
          </a:r>
          <a:r>
            <a:rPr lang="nl-NL">
              <a:sym typeface="Wingdings" panose="05000000000000000000" pitchFamily="2" charset="2"/>
            </a:rPr>
            <a:t></a:t>
          </a:r>
          <a:r>
            <a:rPr lang="nl-NL"/>
            <a:t> 3</a:t>
          </a:r>
          <a:endParaRPr lang="en-US"/>
        </a:p>
      </dgm:t>
    </dgm:pt>
    <dgm:pt modelId="{11681A58-0884-4783-9CE8-84CB616ED844}" type="parTrans" cxnId="{C1C43A63-2DD7-4FAE-A84D-2A11C23FDDA6}">
      <dgm:prSet/>
      <dgm:spPr/>
      <dgm:t>
        <a:bodyPr/>
        <a:lstStyle/>
        <a:p>
          <a:endParaRPr lang="en-US"/>
        </a:p>
      </dgm:t>
    </dgm:pt>
    <dgm:pt modelId="{688E7233-43EC-43FD-962B-4A855097136B}" type="sibTrans" cxnId="{C1C43A63-2DD7-4FAE-A84D-2A11C23FDDA6}">
      <dgm:prSet/>
      <dgm:spPr/>
      <dgm:t>
        <a:bodyPr/>
        <a:lstStyle/>
        <a:p>
          <a:endParaRPr lang="en-US"/>
        </a:p>
      </dgm:t>
    </dgm:pt>
    <dgm:pt modelId="{3DAD9280-3D50-4DE8-B4E9-E105A0A8B55B}">
      <dgm:prSet/>
      <dgm:spPr/>
      <dgm:t>
        <a:bodyPr/>
        <a:lstStyle/>
        <a:p>
          <a:r>
            <a:rPr lang="nl-NL"/>
            <a:t>Kennis: 2 </a:t>
          </a:r>
          <a:r>
            <a:rPr lang="nl-NL">
              <a:sym typeface="Wingdings" panose="05000000000000000000" pitchFamily="2" charset="2"/>
            </a:rPr>
            <a:t></a:t>
          </a:r>
          <a:r>
            <a:rPr lang="nl-NL"/>
            <a:t> 4</a:t>
          </a:r>
          <a:endParaRPr lang="en-US"/>
        </a:p>
      </dgm:t>
    </dgm:pt>
    <dgm:pt modelId="{8C86C816-706B-4561-B63E-6CAD88609458}" type="parTrans" cxnId="{EE0ED867-AF8F-4C88-8B87-62B6A527C03C}">
      <dgm:prSet/>
      <dgm:spPr/>
      <dgm:t>
        <a:bodyPr/>
        <a:lstStyle/>
        <a:p>
          <a:endParaRPr lang="en-US"/>
        </a:p>
      </dgm:t>
    </dgm:pt>
    <dgm:pt modelId="{A912F95B-2FA9-4C04-9602-79616B97648F}" type="sibTrans" cxnId="{EE0ED867-AF8F-4C88-8B87-62B6A527C03C}">
      <dgm:prSet/>
      <dgm:spPr/>
      <dgm:t>
        <a:bodyPr/>
        <a:lstStyle/>
        <a:p>
          <a:endParaRPr lang="en-US"/>
        </a:p>
      </dgm:t>
    </dgm:pt>
    <dgm:pt modelId="{EA213809-8C7D-400C-AAB9-1C003A0B0BD0}">
      <dgm:prSet/>
      <dgm:spPr/>
      <dgm:t>
        <a:bodyPr/>
        <a:lstStyle/>
        <a:p>
          <a:r>
            <a:rPr lang="nl-NL"/>
            <a:t>Gedrag: 2 </a:t>
          </a:r>
          <a:r>
            <a:rPr lang="nl-NL">
              <a:sym typeface="Wingdings" panose="05000000000000000000" pitchFamily="2" charset="2"/>
            </a:rPr>
            <a:t></a:t>
          </a:r>
          <a:r>
            <a:rPr lang="nl-NL"/>
            <a:t> 4</a:t>
          </a:r>
          <a:endParaRPr lang="en-US"/>
        </a:p>
      </dgm:t>
    </dgm:pt>
    <dgm:pt modelId="{3BA45C74-7716-44EF-87AE-4451F018BF59}" type="parTrans" cxnId="{918BADD9-96F6-4B4C-B0C1-DD8DF8D03443}">
      <dgm:prSet/>
      <dgm:spPr/>
      <dgm:t>
        <a:bodyPr/>
        <a:lstStyle/>
        <a:p>
          <a:endParaRPr lang="en-US"/>
        </a:p>
      </dgm:t>
    </dgm:pt>
    <dgm:pt modelId="{98FD9DF2-B5F5-4975-8063-DB49F8182C4A}" type="sibTrans" cxnId="{918BADD9-96F6-4B4C-B0C1-DD8DF8D03443}">
      <dgm:prSet/>
      <dgm:spPr/>
      <dgm:t>
        <a:bodyPr/>
        <a:lstStyle/>
        <a:p>
          <a:endParaRPr lang="en-US"/>
        </a:p>
      </dgm:t>
    </dgm:pt>
    <dgm:pt modelId="{247B9CD4-FDBD-4A48-A539-753948770D6C}" type="pres">
      <dgm:prSet presAssocID="{5BDB023D-57A0-42B7-978D-644AB5E3D3D9}" presName="diagram" presStyleCnt="0">
        <dgm:presLayoutVars>
          <dgm:dir/>
          <dgm:resizeHandles val="exact"/>
        </dgm:presLayoutVars>
      </dgm:prSet>
      <dgm:spPr/>
    </dgm:pt>
    <dgm:pt modelId="{74FB849A-7078-4CBB-B086-A96F44166C4F}" type="pres">
      <dgm:prSet presAssocID="{8C5CCCBB-4EC3-4813-BB48-55CBFF4BB523}" presName="node" presStyleLbl="node1" presStyleIdx="0" presStyleCnt="8">
        <dgm:presLayoutVars>
          <dgm:bulletEnabled val="1"/>
        </dgm:presLayoutVars>
      </dgm:prSet>
      <dgm:spPr/>
    </dgm:pt>
    <dgm:pt modelId="{E708FF82-7C16-46EE-A56A-0893AAFEDD77}" type="pres">
      <dgm:prSet presAssocID="{FDC253D3-F720-4412-97F7-8A02375783BF}" presName="sibTrans" presStyleCnt="0"/>
      <dgm:spPr/>
    </dgm:pt>
    <dgm:pt modelId="{D67483D7-377A-4421-89C5-5379CE74BAB8}" type="pres">
      <dgm:prSet presAssocID="{A4B14D43-6DFA-49C9-9158-CDC94BCF4223}" presName="node" presStyleLbl="node1" presStyleIdx="1" presStyleCnt="8">
        <dgm:presLayoutVars>
          <dgm:bulletEnabled val="1"/>
        </dgm:presLayoutVars>
      </dgm:prSet>
      <dgm:spPr/>
    </dgm:pt>
    <dgm:pt modelId="{42D0526F-4D07-4828-8CC9-F4BAA5A65B4D}" type="pres">
      <dgm:prSet presAssocID="{5E528BE7-1D32-4FEB-8B98-379F18E78D90}" presName="sibTrans" presStyleCnt="0"/>
      <dgm:spPr/>
    </dgm:pt>
    <dgm:pt modelId="{B0020E2B-CB30-4E37-AE0A-190C5C64A778}" type="pres">
      <dgm:prSet presAssocID="{120165D1-33C6-4502-96A2-8E6D978B29C0}" presName="node" presStyleLbl="node1" presStyleIdx="2" presStyleCnt="8">
        <dgm:presLayoutVars>
          <dgm:bulletEnabled val="1"/>
        </dgm:presLayoutVars>
      </dgm:prSet>
      <dgm:spPr/>
    </dgm:pt>
    <dgm:pt modelId="{5BAC1DB3-C73C-49D6-AE21-B7DC2E969CA9}" type="pres">
      <dgm:prSet presAssocID="{2EEB2E86-4508-48B2-B7FD-483DAA10D9C6}" presName="sibTrans" presStyleCnt="0"/>
      <dgm:spPr/>
    </dgm:pt>
    <dgm:pt modelId="{BD0AE63B-84B0-47D6-AFC8-5E395806A5AA}" type="pres">
      <dgm:prSet presAssocID="{155A8F05-F537-4CD4-A97A-0C57A8C8FEDE}" presName="node" presStyleLbl="node1" presStyleIdx="3" presStyleCnt="8">
        <dgm:presLayoutVars>
          <dgm:bulletEnabled val="1"/>
        </dgm:presLayoutVars>
      </dgm:prSet>
      <dgm:spPr/>
    </dgm:pt>
    <dgm:pt modelId="{75B5D719-ADD9-401B-8AE0-40BE3007BFA6}" type="pres">
      <dgm:prSet presAssocID="{FC3AC23C-D753-4E55-AE7F-500C6FB83956}" presName="sibTrans" presStyleCnt="0"/>
      <dgm:spPr/>
    </dgm:pt>
    <dgm:pt modelId="{A1047839-61F3-444C-83FD-50793CEE8E4D}" type="pres">
      <dgm:prSet presAssocID="{62038D9D-F3D8-4F39-8F79-703C5798C9E2}" presName="node" presStyleLbl="node1" presStyleIdx="4" presStyleCnt="8">
        <dgm:presLayoutVars>
          <dgm:bulletEnabled val="1"/>
        </dgm:presLayoutVars>
      </dgm:prSet>
      <dgm:spPr/>
    </dgm:pt>
    <dgm:pt modelId="{9C95C039-0E87-4775-9994-A6B2F1886B4F}" type="pres">
      <dgm:prSet presAssocID="{9E0F8093-C702-4A63-AD15-06569983E554}" presName="sibTrans" presStyleCnt="0"/>
      <dgm:spPr/>
    </dgm:pt>
    <dgm:pt modelId="{87807F50-04E0-497D-B67C-0CC3D262961B}" type="pres">
      <dgm:prSet presAssocID="{F0F4B3DF-0696-4BF0-B6DC-2E3968F24822}" presName="node" presStyleLbl="node1" presStyleIdx="5" presStyleCnt="8">
        <dgm:presLayoutVars>
          <dgm:bulletEnabled val="1"/>
        </dgm:presLayoutVars>
      </dgm:prSet>
      <dgm:spPr/>
    </dgm:pt>
    <dgm:pt modelId="{29C60C54-4E8A-4198-A235-A7EEAFA3625C}" type="pres">
      <dgm:prSet presAssocID="{688E7233-43EC-43FD-962B-4A855097136B}" presName="sibTrans" presStyleCnt="0"/>
      <dgm:spPr/>
    </dgm:pt>
    <dgm:pt modelId="{1E66B312-FE2B-42B8-89DA-4D234B0A1334}" type="pres">
      <dgm:prSet presAssocID="{3DAD9280-3D50-4DE8-B4E9-E105A0A8B55B}" presName="node" presStyleLbl="node1" presStyleIdx="6" presStyleCnt="8">
        <dgm:presLayoutVars>
          <dgm:bulletEnabled val="1"/>
        </dgm:presLayoutVars>
      </dgm:prSet>
      <dgm:spPr/>
    </dgm:pt>
    <dgm:pt modelId="{9C84F46A-B984-47D8-8F33-92563709C5B1}" type="pres">
      <dgm:prSet presAssocID="{A912F95B-2FA9-4C04-9602-79616B97648F}" presName="sibTrans" presStyleCnt="0"/>
      <dgm:spPr/>
    </dgm:pt>
    <dgm:pt modelId="{48BFB6FA-78EB-43F7-864A-2C2A1F00C581}" type="pres">
      <dgm:prSet presAssocID="{EA213809-8C7D-400C-AAB9-1C003A0B0BD0}" presName="node" presStyleLbl="node1" presStyleIdx="7" presStyleCnt="8">
        <dgm:presLayoutVars>
          <dgm:bulletEnabled val="1"/>
        </dgm:presLayoutVars>
      </dgm:prSet>
      <dgm:spPr/>
    </dgm:pt>
  </dgm:ptLst>
  <dgm:cxnLst>
    <dgm:cxn modelId="{00B91C02-76DB-4A7D-A227-D6D1D718B943}" type="presOf" srcId="{3DAD9280-3D50-4DE8-B4E9-E105A0A8B55B}" destId="{1E66B312-FE2B-42B8-89DA-4D234B0A1334}" srcOrd="0" destOrd="0" presId="urn:microsoft.com/office/officeart/2005/8/layout/default"/>
    <dgm:cxn modelId="{1184460C-BBF7-4127-BE85-9130B369DB48}" type="presOf" srcId="{8C5CCCBB-4EC3-4813-BB48-55CBFF4BB523}" destId="{74FB849A-7078-4CBB-B086-A96F44166C4F}" srcOrd="0" destOrd="0" presId="urn:microsoft.com/office/officeart/2005/8/layout/default"/>
    <dgm:cxn modelId="{67B85515-AD18-4F54-A5B8-2F0C29069F19}" type="presOf" srcId="{5BDB023D-57A0-42B7-978D-644AB5E3D3D9}" destId="{247B9CD4-FDBD-4A48-A539-753948770D6C}" srcOrd="0" destOrd="0" presId="urn:microsoft.com/office/officeart/2005/8/layout/default"/>
    <dgm:cxn modelId="{3DF4FE2E-FC17-44F8-97FD-AD4B70C27FEA}" type="presOf" srcId="{120165D1-33C6-4502-96A2-8E6D978B29C0}" destId="{B0020E2B-CB30-4E37-AE0A-190C5C64A778}" srcOrd="0" destOrd="0" presId="urn:microsoft.com/office/officeart/2005/8/layout/default"/>
    <dgm:cxn modelId="{C1C43A63-2DD7-4FAE-A84D-2A11C23FDDA6}" srcId="{5BDB023D-57A0-42B7-978D-644AB5E3D3D9}" destId="{F0F4B3DF-0696-4BF0-B6DC-2E3968F24822}" srcOrd="5" destOrd="0" parTransId="{11681A58-0884-4783-9CE8-84CB616ED844}" sibTransId="{688E7233-43EC-43FD-962B-4A855097136B}"/>
    <dgm:cxn modelId="{EE0ED867-AF8F-4C88-8B87-62B6A527C03C}" srcId="{5BDB023D-57A0-42B7-978D-644AB5E3D3D9}" destId="{3DAD9280-3D50-4DE8-B4E9-E105A0A8B55B}" srcOrd="6" destOrd="0" parTransId="{8C86C816-706B-4561-B63E-6CAD88609458}" sibTransId="{A912F95B-2FA9-4C04-9602-79616B97648F}"/>
    <dgm:cxn modelId="{BA6B7776-4AFF-4DA2-A174-735EDB68522A}" type="presOf" srcId="{EA213809-8C7D-400C-AAB9-1C003A0B0BD0}" destId="{48BFB6FA-78EB-43F7-864A-2C2A1F00C581}" srcOrd="0" destOrd="0" presId="urn:microsoft.com/office/officeart/2005/8/layout/default"/>
    <dgm:cxn modelId="{0D0DFE76-3930-4538-A098-594FBC45293E}" type="presOf" srcId="{F0F4B3DF-0696-4BF0-B6DC-2E3968F24822}" destId="{87807F50-04E0-497D-B67C-0CC3D262961B}" srcOrd="0" destOrd="0" presId="urn:microsoft.com/office/officeart/2005/8/layout/default"/>
    <dgm:cxn modelId="{BF189457-36AF-4797-AE64-C7BF57B85C04}" srcId="{5BDB023D-57A0-42B7-978D-644AB5E3D3D9}" destId="{62038D9D-F3D8-4F39-8F79-703C5798C9E2}" srcOrd="4" destOrd="0" parTransId="{20B8C945-5CF1-4431-A920-A48AFACA4103}" sibTransId="{9E0F8093-C702-4A63-AD15-06569983E554}"/>
    <dgm:cxn modelId="{848482A4-5A7C-4740-9EBA-2416521A220B}" type="presOf" srcId="{155A8F05-F537-4CD4-A97A-0C57A8C8FEDE}" destId="{BD0AE63B-84B0-47D6-AFC8-5E395806A5AA}" srcOrd="0" destOrd="0" presId="urn:microsoft.com/office/officeart/2005/8/layout/default"/>
    <dgm:cxn modelId="{FB6C8CA7-E928-404A-AB5C-E7B13EA44E3D}" srcId="{5BDB023D-57A0-42B7-978D-644AB5E3D3D9}" destId="{A4B14D43-6DFA-49C9-9158-CDC94BCF4223}" srcOrd="1" destOrd="0" parTransId="{DB3269B7-70CD-4437-A2F0-3E78282B7B46}" sibTransId="{5E528BE7-1D32-4FEB-8B98-379F18E78D90}"/>
    <dgm:cxn modelId="{2B9A55AA-0E39-4BCD-B6BA-E21E1204CF0A}" srcId="{5BDB023D-57A0-42B7-978D-644AB5E3D3D9}" destId="{155A8F05-F537-4CD4-A97A-0C57A8C8FEDE}" srcOrd="3" destOrd="0" parTransId="{98358D9A-81D2-4134-A2A7-C54C89379A52}" sibTransId="{FC3AC23C-D753-4E55-AE7F-500C6FB83956}"/>
    <dgm:cxn modelId="{1FA777CF-CF65-4E0F-9F0A-EBA2D247D994}" srcId="{5BDB023D-57A0-42B7-978D-644AB5E3D3D9}" destId="{8C5CCCBB-4EC3-4813-BB48-55CBFF4BB523}" srcOrd="0" destOrd="0" parTransId="{BCBB9BD2-7D17-40A5-B847-51DE20EC6C42}" sibTransId="{FDC253D3-F720-4412-97F7-8A02375783BF}"/>
    <dgm:cxn modelId="{918BADD9-96F6-4B4C-B0C1-DD8DF8D03443}" srcId="{5BDB023D-57A0-42B7-978D-644AB5E3D3D9}" destId="{EA213809-8C7D-400C-AAB9-1C003A0B0BD0}" srcOrd="7" destOrd="0" parTransId="{3BA45C74-7716-44EF-87AE-4451F018BF59}" sibTransId="{98FD9DF2-B5F5-4975-8063-DB49F8182C4A}"/>
    <dgm:cxn modelId="{CEE5DFE0-118D-4476-99EB-312582E71C80}" srcId="{5BDB023D-57A0-42B7-978D-644AB5E3D3D9}" destId="{120165D1-33C6-4502-96A2-8E6D978B29C0}" srcOrd="2" destOrd="0" parTransId="{FEE2D7CA-74F8-4888-93D0-E71E6841AFCE}" sibTransId="{2EEB2E86-4508-48B2-B7FD-483DAA10D9C6}"/>
    <dgm:cxn modelId="{38FD1DE3-8CAA-40AC-8F8F-45D67F421EDB}" type="presOf" srcId="{A4B14D43-6DFA-49C9-9158-CDC94BCF4223}" destId="{D67483D7-377A-4421-89C5-5379CE74BAB8}" srcOrd="0" destOrd="0" presId="urn:microsoft.com/office/officeart/2005/8/layout/default"/>
    <dgm:cxn modelId="{1B11D0F7-5514-4BD8-8D17-9DC37EB60B88}" type="presOf" srcId="{62038D9D-F3D8-4F39-8F79-703C5798C9E2}" destId="{A1047839-61F3-444C-83FD-50793CEE8E4D}" srcOrd="0" destOrd="0" presId="urn:microsoft.com/office/officeart/2005/8/layout/default"/>
    <dgm:cxn modelId="{94F0FAB9-683D-463F-8B0D-56BAE69704F0}" type="presParOf" srcId="{247B9CD4-FDBD-4A48-A539-753948770D6C}" destId="{74FB849A-7078-4CBB-B086-A96F44166C4F}" srcOrd="0" destOrd="0" presId="urn:microsoft.com/office/officeart/2005/8/layout/default"/>
    <dgm:cxn modelId="{9B84730E-4470-400F-9D4C-B6825A69418E}" type="presParOf" srcId="{247B9CD4-FDBD-4A48-A539-753948770D6C}" destId="{E708FF82-7C16-46EE-A56A-0893AAFEDD77}" srcOrd="1" destOrd="0" presId="urn:microsoft.com/office/officeart/2005/8/layout/default"/>
    <dgm:cxn modelId="{919687F7-F60E-44FA-9D83-D7AA26CFC5FE}" type="presParOf" srcId="{247B9CD4-FDBD-4A48-A539-753948770D6C}" destId="{D67483D7-377A-4421-89C5-5379CE74BAB8}" srcOrd="2" destOrd="0" presId="urn:microsoft.com/office/officeart/2005/8/layout/default"/>
    <dgm:cxn modelId="{37D12CB1-41B7-4B2A-867E-309C00DCA4CF}" type="presParOf" srcId="{247B9CD4-FDBD-4A48-A539-753948770D6C}" destId="{42D0526F-4D07-4828-8CC9-F4BAA5A65B4D}" srcOrd="3" destOrd="0" presId="urn:microsoft.com/office/officeart/2005/8/layout/default"/>
    <dgm:cxn modelId="{C2F3436E-B521-4969-9FA1-A62FD4726F27}" type="presParOf" srcId="{247B9CD4-FDBD-4A48-A539-753948770D6C}" destId="{B0020E2B-CB30-4E37-AE0A-190C5C64A778}" srcOrd="4" destOrd="0" presId="urn:microsoft.com/office/officeart/2005/8/layout/default"/>
    <dgm:cxn modelId="{FB4965DF-9718-42FB-9AAA-DCB77BBABF7F}" type="presParOf" srcId="{247B9CD4-FDBD-4A48-A539-753948770D6C}" destId="{5BAC1DB3-C73C-49D6-AE21-B7DC2E969CA9}" srcOrd="5" destOrd="0" presId="urn:microsoft.com/office/officeart/2005/8/layout/default"/>
    <dgm:cxn modelId="{AD1CB369-65AF-4B88-810C-B00AC1130EBD}" type="presParOf" srcId="{247B9CD4-FDBD-4A48-A539-753948770D6C}" destId="{BD0AE63B-84B0-47D6-AFC8-5E395806A5AA}" srcOrd="6" destOrd="0" presId="urn:microsoft.com/office/officeart/2005/8/layout/default"/>
    <dgm:cxn modelId="{D82BA764-990F-4AA8-9B10-B1C7A78E1F01}" type="presParOf" srcId="{247B9CD4-FDBD-4A48-A539-753948770D6C}" destId="{75B5D719-ADD9-401B-8AE0-40BE3007BFA6}" srcOrd="7" destOrd="0" presId="urn:microsoft.com/office/officeart/2005/8/layout/default"/>
    <dgm:cxn modelId="{64DD6B44-611D-486B-912F-10ACB089E1EF}" type="presParOf" srcId="{247B9CD4-FDBD-4A48-A539-753948770D6C}" destId="{A1047839-61F3-444C-83FD-50793CEE8E4D}" srcOrd="8" destOrd="0" presId="urn:microsoft.com/office/officeart/2005/8/layout/default"/>
    <dgm:cxn modelId="{16E7E603-7206-4144-97A6-7DBD565BE505}" type="presParOf" srcId="{247B9CD4-FDBD-4A48-A539-753948770D6C}" destId="{9C95C039-0E87-4775-9994-A6B2F1886B4F}" srcOrd="9" destOrd="0" presId="urn:microsoft.com/office/officeart/2005/8/layout/default"/>
    <dgm:cxn modelId="{3FFD3691-5FCD-4B99-815C-D46EAAF3006C}" type="presParOf" srcId="{247B9CD4-FDBD-4A48-A539-753948770D6C}" destId="{87807F50-04E0-497D-B67C-0CC3D262961B}" srcOrd="10" destOrd="0" presId="urn:microsoft.com/office/officeart/2005/8/layout/default"/>
    <dgm:cxn modelId="{9611A701-42F1-450E-A3EB-DAAF38F372E9}" type="presParOf" srcId="{247B9CD4-FDBD-4A48-A539-753948770D6C}" destId="{29C60C54-4E8A-4198-A235-A7EEAFA3625C}" srcOrd="11" destOrd="0" presId="urn:microsoft.com/office/officeart/2005/8/layout/default"/>
    <dgm:cxn modelId="{9F0938E6-CA47-4196-A4A7-992E491413FB}" type="presParOf" srcId="{247B9CD4-FDBD-4A48-A539-753948770D6C}" destId="{1E66B312-FE2B-42B8-89DA-4D234B0A1334}" srcOrd="12" destOrd="0" presId="urn:microsoft.com/office/officeart/2005/8/layout/default"/>
    <dgm:cxn modelId="{E35C361E-E805-401F-A25C-0DFCDD157D4B}" type="presParOf" srcId="{247B9CD4-FDBD-4A48-A539-753948770D6C}" destId="{9C84F46A-B984-47D8-8F33-92563709C5B1}" srcOrd="13" destOrd="0" presId="urn:microsoft.com/office/officeart/2005/8/layout/default"/>
    <dgm:cxn modelId="{1AD91275-DAB6-4D7D-AE22-4251EA09E38D}" type="presParOf" srcId="{247B9CD4-FDBD-4A48-A539-753948770D6C}" destId="{48BFB6FA-78EB-43F7-864A-2C2A1F00C581}"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071B5B-F611-4BF6-809F-E92489D74796}">
      <dsp:nvSpPr>
        <dsp:cNvPr id="0" name=""/>
        <dsp:cNvSpPr/>
      </dsp:nvSpPr>
      <dsp:spPr>
        <a:xfrm>
          <a:off x="0" y="356014"/>
          <a:ext cx="6797675" cy="1197750"/>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nl-NL" sz="1700" kern="1200" dirty="0"/>
            <a:t>Sinds de heer Grootscholten te horen heeft gekregen dat hij door de ziekte van Parkinson steeds verder achteruit zal gaan en ten slotte misschien wel dement zal worden, is hij somber geworden en klaagt hij meer. </a:t>
          </a:r>
          <a:endParaRPr lang="en-US" sz="1700" kern="1200" dirty="0"/>
        </a:p>
      </dsp:txBody>
      <dsp:txXfrm>
        <a:off x="58469" y="414483"/>
        <a:ext cx="6680737" cy="1080812"/>
      </dsp:txXfrm>
    </dsp:sp>
    <dsp:sp modelId="{89728CFD-3397-484A-B572-E8C41D8D1FF9}">
      <dsp:nvSpPr>
        <dsp:cNvPr id="0" name=""/>
        <dsp:cNvSpPr/>
      </dsp:nvSpPr>
      <dsp:spPr>
        <a:xfrm>
          <a:off x="0" y="1602725"/>
          <a:ext cx="6797675" cy="1197750"/>
        </a:xfrm>
        <a:prstGeom prst="roundRect">
          <a:avLst/>
        </a:prstGeom>
        <a:solidFill>
          <a:srgbClr val="E48312"/>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nl-NL" sz="1700" kern="1200" dirty="0"/>
            <a:t>De heer Grootscholten was een bedachtzame en precieze man. Hij was graag op zichzelf, las graag, maar dat gaat minder. Het liefst zit hij alleen op zijn kamer, ook tijdens het eten. De meeste bewoners eten gezamenlijk in de huiskamer. </a:t>
          </a:r>
          <a:endParaRPr lang="en-US" sz="1700" kern="1200" dirty="0"/>
        </a:p>
      </dsp:txBody>
      <dsp:txXfrm>
        <a:off x="58469" y="1661194"/>
        <a:ext cx="6680737" cy="1080812"/>
      </dsp:txXfrm>
    </dsp:sp>
    <dsp:sp modelId="{86B163C4-1530-4812-A0D7-A61C6AD205EC}">
      <dsp:nvSpPr>
        <dsp:cNvPr id="0" name=""/>
        <dsp:cNvSpPr/>
      </dsp:nvSpPr>
      <dsp:spPr>
        <a:xfrm>
          <a:off x="0" y="2849436"/>
          <a:ext cx="6797675" cy="1197750"/>
        </a:xfrm>
        <a:prstGeom prst="roundRect">
          <a:avLst/>
        </a:prstGeom>
        <a:solidFill>
          <a:srgbClr val="E63E22"/>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nl-NL" sz="1700" kern="1200" dirty="0"/>
            <a:t>De heer Grootscholten is opgenomen in het verpleeghuis omdat zijn vrouw de zorg voor hem niet meer aankon. Ze is overbelast. De heer en mevrouw Grootscholten hebben geen kinderen. </a:t>
          </a:r>
          <a:endParaRPr lang="en-US" sz="1700" kern="1200" dirty="0"/>
        </a:p>
      </dsp:txBody>
      <dsp:txXfrm>
        <a:off x="58469" y="2907905"/>
        <a:ext cx="6680737" cy="1080812"/>
      </dsp:txXfrm>
    </dsp:sp>
    <dsp:sp modelId="{6193EF69-DC79-461F-AE71-1AD2BA949533}">
      <dsp:nvSpPr>
        <dsp:cNvPr id="0" name=""/>
        <dsp:cNvSpPr/>
      </dsp:nvSpPr>
      <dsp:spPr>
        <a:xfrm>
          <a:off x="0" y="4096146"/>
          <a:ext cx="6797675" cy="1197750"/>
        </a:xfrm>
        <a:prstGeom prst="roundRect">
          <a:avLst/>
        </a:prstGeom>
        <a:solidFill>
          <a:srgbClr val="024853"/>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nl-NL" sz="1700" kern="1200" dirty="0"/>
            <a:t>Voor zijn pensioen was de heer Grootscholten leraar Nederlands en later directeur van een middelbare school. Hij heeft een paar goede vrienden, maar die komen niet meer op bezoek omdat de heer Grootscholten veranderd is (somber, klagen) en zij niet weten hoe met hem om te gaan. </a:t>
          </a:r>
          <a:endParaRPr lang="en-US" sz="1700" kern="1200" dirty="0"/>
        </a:p>
      </dsp:txBody>
      <dsp:txXfrm>
        <a:off x="58469" y="4154615"/>
        <a:ext cx="6680737" cy="10808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6C85A6-C1CC-4C16-AEFB-49D388A2F461}">
      <dsp:nvSpPr>
        <dsp:cNvPr id="0" name=""/>
        <dsp:cNvSpPr/>
      </dsp:nvSpPr>
      <dsp:spPr>
        <a:xfrm>
          <a:off x="269690" y="759090"/>
          <a:ext cx="812133" cy="812133"/>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3423E30-9ED5-49ED-BB85-F36227B89664}">
      <dsp:nvSpPr>
        <dsp:cNvPr id="0" name=""/>
        <dsp:cNvSpPr/>
      </dsp:nvSpPr>
      <dsp:spPr>
        <a:xfrm>
          <a:off x="440238" y="929638"/>
          <a:ext cx="471037" cy="47103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69FB811-3A73-4649-8B53-A82B8761B6D7}">
      <dsp:nvSpPr>
        <dsp:cNvPr id="0" name=""/>
        <dsp:cNvSpPr/>
      </dsp:nvSpPr>
      <dsp:spPr>
        <a:xfrm>
          <a:off x="1255852" y="759090"/>
          <a:ext cx="1914313" cy="8121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90000"/>
            </a:lnSpc>
            <a:spcBef>
              <a:spcPct val="0"/>
            </a:spcBef>
            <a:spcAft>
              <a:spcPct val="35000"/>
            </a:spcAft>
            <a:buNone/>
          </a:pPr>
          <a:r>
            <a:rPr lang="nl-NL" sz="1400" kern="1200" dirty="0">
              <a:solidFill>
                <a:schemeClr val="tx1"/>
              </a:solidFill>
            </a:rPr>
            <a:t>Huidletsel: als gevolg van immobiliteit en verstoorde functie van talg- en zweetklieren in de huid.</a:t>
          </a:r>
          <a:endParaRPr lang="en-US" sz="1400" kern="1200" dirty="0">
            <a:solidFill>
              <a:schemeClr val="tx1"/>
            </a:solidFill>
          </a:endParaRPr>
        </a:p>
      </dsp:txBody>
      <dsp:txXfrm>
        <a:off x="1255852" y="759090"/>
        <a:ext cx="1914313" cy="812133"/>
      </dsp:txXfrm>
    </dsp:sp>
    <dsp:sp modelId="{6378FA89-C228-45C9-9AE6-5D840AD0262E}">
      <dsp:nvSpPr>
        <dsp:cNvPr id="0" name=""/>
        <dsp:cNvSpPr/>
      </dsp:nvSpPr>
      <dsp:spPr>
        <a:xfrm>
          <a:off x="3503720" y="759090"/>
          <a:ext cx="812133" cy="812133"/>
        </a:xfrm>
        <a:prstGeom prst="ellipse">
          <a:avLst/>
        </a:prstGeom>
        <a:solidFill>
          <a:srgbClr val="007A7E"/>
        </a:solidFill>
        <a:ln>
          <a:noFill/>
        </a:ln>
        <a:effectLst/>
      </dsp:spPr>
      <dsp:style>
        <a:lnRef idx="0">
          <a:scrgbClr r="0" g="0" b="0"/>
        </a:lnRef>
        <a:fillRef idx="1">
          <a:scrgbClr r="0" g="0" b="0"/>
        </a:fillRef>
        <a:effectRef idx="0">
          <a:scrgbClr r="0" g="0" b="0"/>
        </a:effectRef>
        <a:fontRef idx="minor"/>
      </dsp:style>
    </dsp:sp>
    <dsp:sp modelId="{42CE1314-2CFB-46B0-8A98-E4C70B0BBA36}">
      <dsp:nvSpPr>
        <dsp:cNvPr id="0" name=""/>
        <dsp:cNvSpPr/>
      </dsp:nvSpPr>
      <dsp:spPr>
        <a:xfrm>
          <a:off x="3674268" y="929638"/>
          <a:ext cx="471037" cy="47103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D87F9C6-44E4-4B43-BA8D-C062A0024454}">
      <dsp:nvSpPr>
        <dsp:cNvPr id="0" name=""/>
        <dsp:cNvSpPr/>
      </dsp:nvSpPr>
      <dsp:spPr>
        <a:xfrm>
          <a:off x="4339397" y="759090"/>
          <a:ext cx="2215281" cy="8121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90000"/>
            </a:lnSpc>
            <a:spcBef>
              <a:spcPct val="0"/>
            </a:spcBef>
            <a:spcAft>
              <a:spcPct val="35000"/>
            </a:spcAft>
            <a:buNone/>
          </a:pPr>
          <a:r>
            <a:rPr lang="nl-NL" sz="1400" kern="1200" dirty="0">
              <a:solidFill>
                <a:schemeClr val="tx1"/>
              </a:solidFill>
            </a:rPr>
            <a:t>Gedrag/gemoedstoestand: moeite met acceptatie van het ziektebeeld en depressieve gevoelens en verhoogde kans op depressie. </a:t>
          </a:r>
          <a:endParaRPr lang="en-US" sz="1400" kern="1200" dirty="0">
            <a:solidFill>
              <a:schemeClr val="tx1"/>
            </a:solidFill>
          </a:endParaRPr>
        </a:p>
      </dsp:txBody>
      <dsp:txXfrm>
        <a:off x="4339397" y="759090"/>
        <a:ext cx="2215281" cy="812133"/>
      </dsp:txXfrm>
    </dsp:sp>
    <dsp:sp modelId="{FC024CC2-7505-4453-B7E3-C316725A548B}">
      <dsp:nvSpPr>
        <dsp:cNvPr id="0" name=""/>
        <dsp:cNvSpPr/>
      </dsp:nvSpPr>
      <dsp:spPr>
        <a:xfrm>
          <a:off x="6888234" y="759090"/>
          <a:ext cx="812133" cy="812133"/>
        </a:xfrm>
        <a:prstGeom prst="ellipse">
          <a:avLst/>
        </a:prstGeom>
        <a:solidFill>
          <a:srgbClr val="E63E22"/>
        </a:solidFill>
        <a:ln>
          <a:noFill/>
        </a:ln>
        <a:effectLst/>
      </dsp:spPr>
      <dsp:style>
        <a:lnRef idx="0">
          <a:scrgbClr r="0" g="0" b="0"/>
        </a:lnRef>
        <a:fillRef idx="1">
          <a:scrgbClr r="0" g="0" b="0"/>
        </a:fillRef>
        <a:effectRef idx="0">
          <a:scrgbClr r="0" g="0" b="0"/>
        </a:effectRef>
        <a:fontRef idx="minor"/>
      </dsp:style>
    </dsp:sp>
    <dsp:sp modelId="{89F9E1EB-5E24-4F1F-9D21-22CF6C14FA8D}">
      <dsp:nvSpPr>
        <dsp:cNvPr id="0" name=""/>
        <dsp:cNvSpPr/>
      </dsp:nvSpPr>
      <dsp:spPr>
        <a:xfrm>
          <a:off x="7058782" y="929638"/>
          <a:ext cx="471037" cy="47103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C79861C-444F-4B78-AD73-96BD501DC427}">
      <dsp:nvSpPr>
        <dsp:cNvPr id="0" name=""/>
        <dsp:cNvSpPr/>
      </dsp:nvSpPr>
      <dsp:spPr>
        <a:xfrm>
          <a:off x="7874395" y="759090"/>
          <a:ext cx="1914313" cy="8121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90000"/>
            </a:lnSpc>
            <a:spcBef>
              <a:spcPct val="0"/>
            </a:spcBef>
            <a:spcAft>
              <a:spcPct val="35000"/>
            </a:spcAft>
            <a:buNone/>
          </a:pPr>
          <a:r>
            <a:rPr lang="nl-NL" sz="1400" kern="1200" dirty="0">
              <a:solidFill>
                <a:schemeClr val="tx1"/>
              </a:solidFill>
            </a:rPr>
            <a:t>Vallen: valgevaar als gevolg van de beperkte mobiliteit en coördinatie.</a:t>
          </a:r>
          <a:endParaRPr lang="en-US" sz="1400" kern="1200" dirty="0">
            <a:solidFill>
              <a:schemeClr val="tx1"/>
            </a:solidFill>
          </a:endParaRPr>
        </a:p>
      </dsp:txBody>
      <dsp:txXfrm>
        <a:off x="7874395" y="759090"/>
        <a:ext cx="1914313" cy="812133"/>
      </dsp:txXfrm>
    </dsp:sp>
    <dsp:sp modelId="{6528DD73-67AC-4D7B-91C3-61D317A5519B}">
      <dsp:nvSpPr>
        <dsp:cNvPr id="0" name=""/>
        <dsp:cNvSpPr/>
      </dsp:nvSpPr>
      <dsp:spPr>
        <a:xfrm>
          <a:off x="269690" y="2214856"/>
          <a:ext cx="812133" cy="812133"/>
        </a:xfrm>
        <a:prstGeom prst="ellipse">
          <a:avLst/>
        </a:prstGeom>
        <a:solidFill>
          <a:srgbClr val="E48312"/>
        </a:solidFill>
        <a:ln>
          <a:noFill/>
        </a:ln>
        <a:effectLst/>
      </dsp:spPr>
      <dsp:style>
        <a:lnRef idx="0">
          <a:scrgbClr r="0" g="0" b="0"/>
        </a:lnRef>
        <a:fillRef idx="1">
          <a:scrgbClr r="0" g="0" b="0"/>
        </a:fillRef>
        <a:effectRef idx="0">
          <a:scrgbClr r="0" g="0" b="0"/>
        </a:effectRef>
        <a:fontRef idx="minor"/>
      </dsp:style>
    </dsp:sp>
    <dsp:sp modelId="{5BA9DEB4-6E0D-4661-9B9D-3E2F18AFBDAA}">
      <dsp:nvSpPr>
        <dsp:cNvPr id="0" name=""/>
        <dsp:cNvSpPr/>
      </dsp:nvSpPr>
      <dsp:spPr>
        <a:xfrm>
          <a:off x="440238" y="2385404"/>
          <a:ext cx="471037" cy="471037"/>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BBD2EB6-32AD-41BE-9E84-B801941DAE27}">
      <dsp:nvSpPr>
        <dsp:cNvPr id="0" name=""/>
        <dsp:cNvSpPr/>
      </dsp:nvSpPr>
      <dsp:spPr>
        <a:xfrm>
          <a:off x="1255852" y="2214856"/>
          <a:ext cx="1914313" cy="8121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90000"/>
            </a:lnSpc>
            <a:spcBef>
              <a:spcPct val="0"/>
            </a:spcBef>
            <a:spcAft>
              <a:spcPct val="35000"/>
            </a:spcAft>
            <a:buNone/>
          </a:pPr>
          <a:r>
            <a:rPr lang="nl-NL" sz="1400" kern="1200" dirty="0">
              <a:solidFill>
                <a:schemeClr val="tx1"/>
              </a:solidFill>
            </a:rPr>
            <a:t>Voedingstoestand: moeite met eten door slikproblemen en </a:t>
          </a:r>
          <a:r>
            <a:rPr lang="nl-NL" sz="1400" kern="1200" dirty="0" err="1">
              <a:solidFill>
                <a:schemeClr val="tx1"/>
              </a:solidFill>
            </a:rPr>
            <a:t>tremoren</a:t>
          </a:r>
          <a:r>
            <a:rPr lang="nl-NL" sz="1400" kern="1200" dirty="0">
              <a:solidFill>
                <a:schemeClr val="tx1"/>
              </a:solidFill>
            </a:rPr>
            <a:t>.</a:t>
          </a:r>
          <a:endParaRPr lang="en-US" sz="1400" kern="1200" dirty="0">
            <a:solidFill>
              <a:schemeClr val="tx1"/>
            </a:solidFill>
          </a:endParaRPr>
        </a:p>
      </dsp:txBody>
      <dsp:txXfrm>
        <a:off x="1255852" y="2214856"/>
        <a:ext cx="1914313" cy="812133"/>
      </dsp:txXfrm>
    </dsp:sp>
    <dsp:sp modelId="{9A8AE23F-EEE9-4F12-93B2-78428C2C6D19}">
      <dsp:nvSpPr>
        <dsp:cNvPr id="0" name=""/>
        <dsp:cNvSpPr/>
      </dsp:nvSpPr>
      <dsp:spPr>
        <a:xfrm>
          <a:off x="3503720" y="2214856"/>
          <a:ext cx="812133" cy="812133"/>
        </a:xfrm>
        <a:prstGeom prst="ellipse">
          <a:avLst/>
        </a:prstGeom>
        <a:solidFill>
          <a:srgbClr val="E63E22"/>
        </a:solidFill>
        <a:ln>
          <a:noFill/>
        </a:ln>
        <a:effectLst/>
      </dsp:spPr>
      <dsp:style>
        <a:lnRef idx="0">
          <a:scrgbClr r="0" g="0" b="0"/>
        </a:lnRef>
        <a:fillRef idx="1">
          <a:scrgbClr r="0" g="0" b="0"/>
        </a:fillRef>
        <a:effectRef idx="0">
          <a:scrgbClr r="0" g="0" b="0"/>
        </a:effectRef>
        <a:fontRef idx="minor"/>
      </dsp:style>
    </dsp:sp>
    <dsp:sp modelId="{EE56A463-A316-4583-BE90-8922932A69F9}">
      <dsp:nvSpPr>
        <dsp:cNvPr id="0" name=""/>
        <dsp:cNvSpPr/>
      </dsp:nvSpPr>
      <dsp:spPr>
        <a:xfrm>
          <a:off x="3674268" y="2385404"/>
          <a:ext cx="471037" cy="471037"/>
        </a:xfrm>
        <a:prstGeom prst="rect">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96ECC8F-3E68-4A75-A15B-66842A45C471}">
      <dsp:nvSpPr>
        <dsp:cNvPr id="0" name=""/>
        <dsp:cNvSpPr/>
      </dsp:nvSpPr>
      <dsp:spPr>
        <a:xfrm>
          <a:off x="4489881" y="2214856"/>
          <a:ext cx="1914313" cy="8121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90000"/>
            </a:lnSpc>
            <a:spcBef>
              <a:spcPct val="0"/>
            </a:spcBef>
            <a:spcAft>
              <a:spcPct val="35000"/>
            </a:spcAft>
            <a:buNone/>
          </a:pPr>
          <a:r>
            <a:rPr lang="nl-NL" sz="1400" kern="1200" dirty="0">
              <a:solidFill>
                <a:schemeClr val="tx1"/>
              </a:solidFill>
            </a:rPr>
            <a:t>Neem de risicosignalering op in je zorgplan. </a:t>
          </a:r>
          <a:endParaRPr lang="en-US" sz="1400" kern="1200" dirty="0">
            <a:solidFill>
              <a:schemeClr val="tx1"/>
            </a:solidFill>
          </a:endParaRPr>
        </a:p>
      </dsp:txBody>
      <dsp:txXfrm>
        <a:off x="4489881" y="2214856"/>
        <a:ext cx="1914313" cy="81213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CA728C-6A0B-4F5C-8430-8CCF54BB2149}">
      <dsp:nvSpPr>
        <dsp:cNvPr id="0" name=""/>
        <dsp:cNvSpPr/>
      </dsp:nvSpPr>
      <dsp:spPr>
        <a:xfrm>
          <a:off x="2964" y="353902"/>
          <a:ext cx="2351961" cy="141117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nl-NL" sz="2300" kern="1200"/>
            <a:t>Domein: Psychosociaal</a:t>
          </a:r>
          <a:endParaRPr lang="en-US" sz="2300" kern="1200"/>
        </a:p>
      </dsp:txBody>
      <dsp:txXfrm>
        <a:off x="2964" y="353902"/>
        <a:ext cx="2351961" cy="1411176"/>
      </dsp:txXfrm>
    </dsp:sp>
    <dsp:sp modelId="{85B6E376-4DDC-4149-B880-D378B7DCB43E}">
      <dsp:nvSpPr>
        <dsp:cNvPr id="0" name=""/>
        <dsp:cNvSpPr/>
      </dsp:nvSpPr>
      <dsp:spPr>
        <a:xfrm>
          <a:off x="2590121" y="353902"/>
          <a:ext cx="2351961" cy="141117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nl-NL" sz="2300" kern="1200"/>
            <a:t>Aandachtsgebied: Geestelijke gezondheid</a:t>
          </a:r>
          <a:endParaRPr lang="en-US" sz="2300" kern="1200"/>
        </a:p>
      </dsp:txBody>
      <dsp:txXfrm>
        <a:off x="2590121" y="353902"/>
        <a:ext cx="2351961" cy="1411176"/>
      </dsp:txXfrm>
    </dsp:sp>
    <dsp:sp modelId="{86332DD2-4E20-40CA-84A9-C4A4EDF19FEF}">
      <dsp:nvSpPr>
        <dsp:cNvPr id="0" name=""/>
        <dsp:cNvSpPr/>
      </dsp:nvSpPr>
      <dsp:spPr>
        <a:xfrm>
          <a:off x="5177279" y="353902"/>
          <a:ext cx="2351961" cy="141117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nl-NL" sz="2300" kern="1200"/>
            <a:t>Soort actie: AIB</a:t>
          </a:r>
          <a:endParaRPr lang="en-US" sz="2300" kern="1200"/>
        </a:p>
      </dsp:txBody>
      <dsp:txXfrm>
        <a:off x="5177279" y="353902"/>
        <a:ext cx="2351961" cy="1411176"/>
      </dsp:txXfrm>
    </dsp:sp>
    <dsp:sp modelId="{E61E6942-EFAB-4EF5-BF5C-6EA869B845B7}">
      <dsp:nvSpPr>
        <dsp:cNvPr id="0" name=""/>
        <dsp:cNvSpPr/>
      </dsp:nvSpPr>
      <dsp:spPr>
        <a:xfrm>
          <a:off x="7764436" y="353902"/>
          <a:ext cx="2351961" cy="141117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nl-NL" sz="2300" kern="1200"/>
            <a:t>Actievlak: Geestelijke zorg</a:t>
          </a:r>
          <a:endParaRPr lang="en-US" sz="2300" kern="1200"/>
        </a:p>
      </dsp:txBody>
      <dsp:txXfrm>
        <a:off x="7764436" y="353902"/>
        <a:ext cx="2351961" cy="1411176"/>
      </dsp:txXfrm>
    </dsp:sp>
    <dsp:sp modelId="{90D19C81-8C4B-4FBE-B4F6-09046E8AD596}">
      <dsp:nvSpPr>
        <dsp:cNvPr id="0" name=""/>
        <dsp:cNvSpPr/>
      </dsp:nvSpPr>
      <dsp:spPr>
        <a:xfrm>
          <a:off x="2964" y="2000275"/>
          <a:ext cx="2351961" cy="141117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endParaRPr lang="nl-NL" sz="2300" kern="1200" dirty="0"/>
        </a:p>
        <a:p>
          <a:pPr marL="0" lvl="0" indent="0" algn="ctr" defTabSz="1022350">
            <a:lnSpc>
              <a:spcPct val="90000"/>
            </a:lnSpc>
            <a:spcBef>
              <a:spcPct val="0"/>
            </a:spcBef>
            <a:spcAft>
              <a:spcPct val="35000"/>
            </a:spcAft>
            <a:buNone/>
          </a:pPr>
          <a:r>
            <a:rPr lang="nl-NL" sz="2300" kern="1200" dirty="0"/>
            <a:t>Score: 			</a:t>
          </a:r>
          <a:endParaRPr lang="en-US" sz="2300" kern="1200" dirty="0"/>
        </a:p>
      </dsp:txBody>
      <dsp:txXfrm>
        <a:off x="2964" y="2000275"/>
        <a:ext cx="2351961" cy="1411176"/>
      </dsp:txXfrm>
    </dsp:sp>
    <dsp:sp modelId="{BADAE95C-C429-4030-B334-879CD39524D0}">
      <dsp:nvSpPr>
        <dsp:cNvPr id="0" name=""/>
        <dsp:cNvSpPr/>
      </dsp:nvSpPr>
      <dsp:spPr>
        <a:xfrm>
          <a:off x="2590121" y="2000275"/>
          <a:ext cx="2351961" cy="141117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nl-NL" sz="2300" kern="1200"/>
            <a:t>SS: 2 </a:t>
          </a:r>
          <a:r>
            <a:rPr lang="nl-NL" sz="2300" kern="1200">
              <a:sym typeface="Wingdings" panose="05000000000000000000" pitchFamily="2" charset="2"/>
            </a:rPr>
            <a:t></a:t>
          </a:r>
          <a:r>
            <a:rPr lang="nl-NL" sz="2300" kern="1200"/>
            <a:t> 4</a:t>
          </a:r>
          <a:endParaRPr lang="en-US" sz="2300" kern="1200"/>
        </a:p>
      </dsp:txBody>
      <dsp:txXfrm>
        <a:off x="2590121" y="2000275"/>
        <a:ext cx="2351961" cy="1411176"/>
      </dsp:txXfrm>
    </dsp:sp>
    <dsp:sp modelId="{B992EF33-C3C7-44FD-93C2-94BD3C140A12}">
      <dsp:nvSpPr>
        <dsp:cNvPr id="0" name=""/>
        <dsp:cNvSpPr/>
      </dsp:nvSpPr>
      <dsp:spPr>
        <a:xfrm>
          <a:off x="5177279" y="2000275"/>
          <a:ext cx="2351961" cy="141117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nl-NL" sz="2300" kern="1200"/>
            <a:t>Kennis: 3 </a:t>
          </a:r>
          <a:r>
            <a:rPr lang="nl-NL" sz="2300" kern="1200">
              <a:sym typeface="Wingdings" panose="05000000000000000000" pitchFamily="2" charset="2"/>
            </a:rPr>
            <a:t></a:t>
          </a:r>
          <a:r>
            <a:rPr lang="nl-NL" sz="2300" kern="1200"/>
            <a:t> 4</a:t>
          </a:r>
          <a:endParaRPr lang="en-US" sz="2300" kern="1200"/>
        </a:p>
      </dsp:txBody>
      <dsp:txXfrm>
        <a:off x="5177279" y="2000275"/>
        <a:ext cx="2351961" cy="1411176"/>
      </dsp:txXfrm>
    </dsp:sp>
    <dsp:sp modelId="{69AF4D9A-DD61-400B-AFED-D4FD0DA10667}">
      <dsp:nvSpPr>
        <dsp:cNvPr id="0" name=""/>
        <dsp:cNvSpPr/>
      </dsp:nvSpPr>
      <dsp:spPr>
        <a:xfrm>
          <a:off x="7764436" y="2000275"/>
          <a:ext cx="2351961" cy="141117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nl-NL" sz="2300" kern="1200"/>
            <a:t>Gedrag: 2 </a:t>
          </a:r>
          <a:r>
            <a:rPr lang="nl-NL" sz="2300" kern="1200">
              <a:sym typeface="Wingdings" panose="05000000000000000000" pitchFamily="2" charset="2"/>
            </a:rPr>
            <a:t></a:t>
          </a:r>
          <a:r>
            <a:rPr lang="nl-NL" sz="2300" kern="1200"/>
            <a:t> 4</a:t>
          </a:r>
          <a:endParaRPr lang="en-US" sz="2300" kern="1200"/>
        </a:p>
      </dsp:txBody>
      <dsp:txXfrm>
        <a:off x="7764436" y="2000275"/>
        <a:ext cx="2351961" cy="141117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FB849A-7078-4CBB-B086-A96F44166C4F}">
      <dsp:nvSpPr>
        <dsp:cNvPr id="0" name=""/>
        <dsp:cNvSpPr/>
      </dsp:nvSpPr>
      <dsp:spPr>
        <a:xfrm>
          <a:off x="2964" y="353902"/>
          <a:ext cx="2351961" cy="141117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nl-NL" sz="1700" kern="1200"/>
            <a:t>Domein: Gezondheidsgerelateerd gedragsdomein</a:t>
          </a:r>
          <a:endParaRPr lang="en-US" sz="1700" kern="1200"/>
        </a:p>
      </dsp:txBody>
      <dsp:txXfrm>
        <a:off x="2964" y="353902"/>
        <a:ext cx="2351961" cy="1411176"/>
      </dsp:txXfrm>
    </dsp:sp>
    <dsp:sp modelId="{D67483D7-377A-4421-89C5-5379CE74BAB8}">
      <dsp:nvSpPr>
        <dsp:cNvPr id="0" name=""/>
        <dsp:cNvSpPr/>
      </dsp:nvSpPr>
      <dsp:spPr>
        <a:xfrm>
          <a:off x="2590121" y="353902"/>
          <a:ext cx="2351961" cy="141117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nl-NL" sz="1700" kern="1200"/>
            <a:t>Aandachtsgebied: Fysieke activiteit</a:t>
          </a:r>
          <a:endParaRPr lang="en-US" sz="1700" kern="1200"/>
        </a:p>
      </dsp:txBody>
      <dsp:txXfrm>
        <a:off x="2590121" y="353902"/>
        <a:ext cx="2351961" cy="1411176"/>
      </dsp:txXfrm>
    </dsp:sp>
    <dsp:sp modelId="{B0020E2B-CB30-4E37-AE0A-190C5C64A778}">
      <dsp:nvSpPr>
        <dsp:cNvPr id="0" name=""/>
        <dsp:cNvSpPr/>
      </dsp:nvSpPr>
      <dsp:spPr>
        <a:xfrm>
          <a:off x="5177279" y="353902"/>
          <a:ext cx="2351961" cy="141117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nl-NL" sz="1700" kern="1200"/>
            <a:t>Soort actie: AIB</a:t>
          </a:r>
          <a:endParaRPr lang="en-US" sz="1700" kern="1200"/>
        </a:p>
      </dsp:txBody>
      <dsp:txXfrm>
        <a:off x="5177279" y="353902"/>
        <a:ext cx="2351961" cy="1411176"/>
      </dsp:txXfrm>
    </dsp:sp>
    <dsp:sp modelId="{BD0AE63B-84B0-47D6-AFC8-5E395806A5AA}">
      <dsp:nvSpPr>
        <dsp:cNvPr id="0" name=""/>
        <dsp:cNvSpPr/>
      </dsp:nvSpPr>
      <dsp:spPr>
        <a:xfrm>
          <a:off x="7764436" y="353902"/>
          <a:ext cx="2351961" cy="141117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nl-NL" sz="1700" kern="1200"/>
            <a:t>Actievlak: Oefening en beweging</a:t>
          </a:r>
          <a:endParaRPr lang="en-US" sz="1700" kern="1200"/>
        </a:p>
      </dsp:txBody>
      <dsp:txXfrm>
        <a:off x="7764436" y="353902"/>
        <a:ext cx="2351961" cy="1411176"/>
      </dsp:txXfrm>
    </dsp:sp>
    <dsp:sp modelId="{A1047839-61F3-444C-83FD-50793CEE8E4D}">
      <dsp:nvSpPr>
        <dsp:cNvPr id="0" name=""/>
        <dsp:cNvSpPr/>
      </dsp:nvSpPr>
      <dsp:spPr>
        <a:xfrm>
          <a:off x="2964" y="2000275"/>
          <a:ext cx="2351961" cy="141117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nl-NL" sz="1700" kern="1200"/>
            <a:t>Score: </a:t>
          </a:r>
          <a:endParaRPr lang="en-US" sz="1700" kern="1200"/>
        </a:p>
      </dsp:txBody>
      <dsp:txXfrm>
        <a:off x="2964" y="2000275"/>
        <a:ext cx="2351961" cy="1411176"/>
      </dsp:txXfrm>
    </dsp:sp>
    <dsp:sp modelId="{87807F50-04E0-497D-B67C-0CC3D262961B}">
      <dsp:nvSpPr>
        <dsp:cNvPr id="0" name=""/>
        <dsp:cNvSpPr/>
      </dsp:nvSpPr>
      <dsp:spPr>
        <a:xfrm>
          <a:off x="2590121" y="2000275"/>
          <a:ext cx="2351961" cy="141117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nl-NL" sz="1700" kern="1200"/>
            <a:t>SS: 2 </a:t>
          </a:r>
          <a:r>
            <a:rPr lang="nl-NL" sz="1700" kern="1200">
              <a:sym typeface="Wingdings" panose="05000000000000000000" pitchFamily="2" charset="2"/>
            </a:rPr>
            <a:t></a:t>
          </a:r>
          <a:r>
            <a:rPr lang="nl-NL" sz="1700" kern="1200"/>
            <a:t> 3</a:t>
          </a:r>
          <a:endParaRPr lang="en-US" sz="1700" kern="1200"/>
        </a:p>
      </dsp:txBody>
      <dsp:txXfrm>
        <a:off x="2590121" y="2000275"/>
        <a:ext cx="2351961" cy="1411176"/>
      </dsp:txXfrm>
    </dsp:sp>
    <dsp:sp modelId="{1E66B312-FE2B-42B8-89DA-4D234B0A1334}">
      <dsp:nvSpPr>
        <dsp:cNvPr id="0" name=""/>
        <dsp:cNvSpPr/>
      </dsp:nvSpPr>
      <dsp:spPr>
        <a:xfrm>
          <a:off x="5177279" y="2000275"/>
          <a:ext cx="2351961" cy="141117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nl-NL" sz="1700" kern="1200"/>
            <a:t>Kennis: 2 </a:t>
          </a:r>
          <a:r>
            <a:rPr lang="nl-NL" sz="1700" kern="1200">
              <a:sym typeface="Wingdings" panose="05000000000000000000" pitchFamily="2" charset="2"/>
            </a:rPr>
            <a:t></a:t>
          </a:r>
          <a:r>
            <a:rPr lang="nl-NL" sz="1700" kern="1200"/>
            <a:t> 4</a:t>
          </a:r>
          <a:endParaRPr lang="en-US" sz="1700" kern="1200"/>
        </a:p>
      </dsp:txBody>
      <dsp:txXfrm>
        <a:off x="5177279" y="2000275"/>
        <a:ext cx="2351961" cy="1411176"/>
      </dsp:txXfrm>
    </dsp:sp>
    <dsp:sp modelId="{48BFB6FA-78EB-43F7-864A-2C2A1F00C581}">
      <dsp:nvSpPr>
        <dsp:cNvPr id="0" name=""/>
        <dsp:cNvSpPr/>
      </dsp:nvSpPr>
      <dsp:spPr>
        <a:xfrm>
          <a:off x="7764436" y="2000275"/>
          <a:ext cx="2351961" cy="141117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nl-NL" sz="1700" kern="1200"/>
            <a:t>Gedrag: 2 </a:t>
          </a:r>
          <a:r>
            <a:rPr lang="nl-NL" sz="1700" kern="1200">
              <a:sym typeface="Wingdings" panose="05000000000000000000" pitchFamily="2" charset="2"/>
            </a:rPr>
            <a:t></a:t>
          </a:r>
          <a:r>
            <a:rPr lang="nl-NL" sz="1700" kern="1200"/>
            <a:t> 4</a:t>
          </a:r>
          <a:endParaRPr lang="en-US" sz="1700" kern="1200"/>
        </a:p>
      </dsp:txBody>
      <dsp:txXfrm>
        <a:off x="7764436" y="2000275"/>
        <a:ext cx="2351961" cy="141117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A8CCA2-BA93-468B-89F5-8EB913B6D2C0}" type="datetimeFigureOut">
              <a:rPr lang="nl-NL" smtClean="0"/>
              <a:t>5-3-2020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A30218-AD15-4712-8718-7BE9AFB5A1B1}" type="slidenum">
              <a:rPr lang="nl-NL" smtClean="0"/>
              <a:t>‹nr.›</a:t>
            </a:fld>
            <a:endParaRPr lang="nl-NL"/>
          </a:p>
        </p:txBody>
      </p:sp>
    </p:spTree>
    <p:extLst>
      <p:ext uri="{BB962C8B-B14F-4D97-AF65-F5344CB8AC3E}">
        <p14:creationId xmlns:p14="http://schemas.microsoft.com/office/powerpoint/2010/main" val="3180611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Tip voor trainers: gebruik ook casuïstiek </a:t>
            </a:r>
            <a:r>
              <a:rPr lang="nl-NL" baseline="0" dirty="0"/>
              <a:t>van de deelnemende organisatie uitgewerkt in een eigen zorgplan. Zo krijgen deelnemers een goed beeld van hoe het zorgplan er in Omaha System in hun eigen ECD uit ziet en zien ze waar welke informatie staat. Maak vooraf een goed voorbeeld van een zorgplan: gegevensverzameling, aandachtsgebieden, kenmerken, signalen/symptomen, scores, soort actie, actievlak + specificatie. </a:t>
            </a:r>
            <a:endParaRPr lang="nl-NL" dirty="0"/>
          </a:p>
        </p:txBody>
      </p:sp>
      <p:sp>
        <p:nvSpPr>
          <p:cNvPr id="4" name="Tijdelijke aanduiding voor dianummer 3"/>
          <p:cNvSpPr>
            <a:spLocks noGrp="1"/>
          </p:cNvSpPr>
          <p:nvPr>
            <p:ph type="sldNum" sz="quarter" idx="10"/>
          </p:nvPr>
        </p:nvSpPr>
        <p:spPr/>
        <p:txBody>
          <a:bodyPr/>
          <a:lstStyle/>
          <a:p>
            <a:fld id="{F2FA2D05-F5AA-4239-935D-888573F4EC0F}" type="slidenum">
              <a:rPr lang="nl-NL" smtClean="0"/>
              <a:t>1</a:t>
            </a:fld>
            <a:endParaRPr lang="nl-NL"/>
          </a:p>
        </p:txBody>
      </p:sp>
    </p:spTree>
    <p:extLst>
      <p:ext uri="{BB962C8B-B14F-4D97-AF65-F5344CB8AC3E}">
        <p14:creationId xmlns:p14="http://schemas.microsoft.com/office/powerpoint/2010/main" val="24182399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nl-NL"/>
              <a:t>Klik om stijl te bewerken</a:t>
            </a:r>
            <a:endParaRPr lang="en-US"/>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a:p>
        </p:txBody>
      </p:sp>
      <p:sp>
        <p:nvSpPr>
          <p:cNvPr id="4" name="Date Placeholder 3"/>
          <p:cNvSpPr>
            <a:spLocks noGrp="1"/>
          </p:cNvSpPr>
          <p:nvPr>
            <p:ph type="dt" sz="half" idx="10"/>
          </p:nvPr>
        </p:nvSpPr>
        <p:spPr/>
        <p:txBody>
          <a:bodyPr/>
          <a:lstStyle/>
          <a:p>
            <a:fld id="{4BFCF006-5885-4518-BA30-E87BA62961FE}" type="datetimeFigureOut">
              <a:rPr lang="nl-NL" smtClean="0"/>
              <a:t>5-3-2020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F602094-AE16-4403-8978-AF7F804E90CD}" type="slidenum">
              <a:rPr lang="nl-NL" smtClean="0"/>
              <a:t>‹nr.›</a:t>
            </a:fld>
            <a:endParaRPr lang="nl-N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7295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Vertical Text Placeholder 2"/>
          <p:cNvSpPr>
            <a:spLocks noGrp="1"/>
          </p:cNvSpPr>
          <p:nvPr>
            <p:ph type="body" orient="vert" idx="1"/>
          </p:nvPr>
        </p:nvSpPr>
        <p:spPr/>
        <p:txBody>
          <a:bodyPr vert="eaVert" lIns="45720" tIns="0" rIns="45720" bIns="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4BFCF006-5885-4518-BA30-E87BA62961FE}" type="datetimeFigureOut">
              <a:rPr lang="nl-NL" smtClean="0"/>
              <a:t>5-3-2020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F602094-AE16-4403-8978-AF7F804E90CD}" type="slidenum">
              <a:rPr lang="nl-NL" smtClean="0"/>
              <a:t>‹nr.›</a:t>
            </a:fld>
            <a:endParaRPr lang="nl-NL"/>
          </a:p>
        </p:txBody>
      </p:sp>
    </p:spTree>
    <p:extLst>
      <p:ext uri="{BB962C8B-B14F-4D97-AF65-F5344CB8AC3E}">
        <p14:creationId xmlns:p14="http://schemas.microsoft.com/office/powerpoint/2010/main" val="30529525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nl-NL"/>
              <a:t>Klik om stijl te bewerken</a:t>
            </a:r>
            <a:endParaRPr lang="en-US"/>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4BFCF006-5885-4518-BA30-E87BA62961FE}" type="datetimeFigureOut">
              <a:rPr lang="nl-NL" smtClean="0"/>
              <a:t>5-3-2020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F602094-AE16-4403-8978-AF7F804E90CD}" type="slidenum">
              <a:rPr lang="nl-NL" smtClean="0"/>
              <a:t>‹nr.›</a:t>
            </a:fld>
            <a:endParaRPr lang="nl-NL"/>
          </a:p>
        </p:txBody>
      </p:sp>
    </p:spTree>
    <p:extLst>
      <p:ext uri="{BB962C8B-B14F-4D97-AF65-F5344CB8AC3E}">
        <p14:creationId xmlns:p14="http://schemas.microsoft.com/office/powerpoint/2010/main" val="826813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nl-NL"/>
              <a:t>Klik om stijl te bewerken</a:t>
            </a:r>
            <a:endParaRPr lang="en-US"/>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4BFCF006-5885-4518-BA30-E87BA62961FE}" type="datetimeFigureOut">
              <a:rPr lang="nl-NL" smtClean="0"/>
              <a:t>5-3-2020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F602094-AE16-4403-8978-AF7F804E90CD}" type="slidenum">
              <a:rPr lang="nl-NL" smtClean="0"/>
              <a:t>‹nr.›</a:t>
            </a:fld>
            <a:endParaRPr lang="nl-NL"/>
          </a:p>
        </p:txBody>
      </p:sp>
    </p:spTree>
    <p:extLst>
      <p:ext uri="{BB962C8B-B14F-4D97-AF65-F5344CB8AC3E}">
        <p14:creationId xmlns:p14="http://schemas.microsoft.com/office/powerpoint/2010/main" val="560170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nl-NL"/>
              <a:t>Klik om stijl te bewerken</a:t>
            </a:r>
            <a:endParaRPr lang="en-US"/>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4BFCF006-5885-4518-BA30-E87BA62961FE}" type="datetimeFigureOut">
              <a:rPr lang="nl-NL" smtClean="0"/>
              <a:t>5-3-2020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F602094-AE16-4403-8978-AF7F804E90CD}" type="slidenum">
              <a:rPr lang="nl-NL" smtClean="0"/>
              <a:t>‹nr.›</a:t>
            </a:fld>
            <a:endParaRPr lang="nl-N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1557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nl-NL"/>
              <a:t>Klik om stijl te bewerken</a:t>
            </a:r>
            <a:endParaRPr lang="en-US"/>
          </a:p>
        </p:txBody>
      </p:sp>
      <p:sp>
        <p:nvSpPr>
          <p:cNvPr id="3" name="Content Placeholder 2"/>
          <p:cNvSpPr>
            <a:spLocks noGrp="1"/>
          </p:cNvSpPr>
          <p:nvPr>
            <p:ph sz="half" idx="1"/>
          </p:nvPr>
        </p:nvSpPr>
        <p:spPr>
          <a:xfrm>
            <a:off x="1097279" y="1845734"/>
            <a:ext cx="493776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Content Placeholder 3"/>
          <p:cNvSpPr>
            <a:spLocks noGrp="1"/>
          </p:cNvSpPr>
          <p:nvPr>
            <p:ph sz="half" idx="2"/>
          </p:nvPr>
        </p:nvSpPr>
        <p:spPr>
          <a:xfrm>
            <a:off x="6217920" y="1845735"/>
            <a:ext cx="493776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4"/>
          <p:cNvSpPr>
            <a:spLocks noGrp="1"/>
          </p:cNvSpPr>
          <p:nvPr>
            <p:ph type="dt" sz="half" idx="10"/>
          </p:nvPr>
        </p:nvSpPr>
        <p:spPr/>
        <p:txBody>
          <a:bodyPr/>
          <a:lstStyle/>
          <a:p>
            <a:fld id="{4BFCF006-5885-4518-BA30-E87BA62961FE}" type="datetimeFigureOut">
              <a:rPr lang="nl-NL" smtClean="0"/>
              <a:t>5-3-2020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9F602094-AE16-4403-8978-AF7F804E90CD}" type="slidenum">
              <a:rPr lang="nl-NL" smtClean="0"/>
              <a:t>‹nr.›</a:t>
            </a:fld>
            <a:endParaRPr lang="nl-NL"/>
          </a:p>
        </p:txBody>
      </p:sp>
    </p:spTree>
    <p:extLst>
      <p:ext uri="{BB962C8B-B14F-4D97-AF65-F5344CB8AC3E}">
        <p14:creationId xmlns:p14="http://schemas.microsoft.com/office/powerpoint/2010/main" val="4193260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nl-NL"/>
              <a:t>Klik om stijl te bewerken</a:t>
            </a:r>
            <a:endParaRPr lang="en-US"/>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097280" y="2582334"/>
            <a:ext cx="4937760" cy="33782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217920" y="2582334"/>
            <a:ext cx="4937760" cy="33782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a:spLocks noGrp="1"/>
          </p:cNvSpPr>
          <p:nvPr>
            <p:ph type="dt" sz="half" idx="10"/>
          </p:nvPr>
        </p:nvSpPr>
        <p:spPr/>
        <p:txBody>
          <a:bodyPr/>
          <a:lstStyle/>
          <a:p>
            <a:fld id="{4BFCF006-5885-4518-BA30-E87BA62961FE}" type="datetimeFigureOut">
              <a:rPr lang="nl-NL" smtClean="0"/>
              <a:t>5-3-2020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9F602094-AE16-4403-8978-AF7F804E90CD}" type="slidenum">
              <a:rPr lang="nl-NL" smtClean="0"/>
              <a:t>‹nr.›</a:t>
            </a:fld>
            <a:endParaRPr lang="nl-NL"/>
          </a:p>
        </p:txBody>
      </p:sp>
    </p:spTree>
    <p:extLst>
      <p:ext uri="{BB962C8B-B14F-4D97-AF65-F5344CB8AC3E}">
        <p14:creationId xmlns:p14="http://schemas.microsoft.com/office/powerpoint/2010/main" val="4112390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Date Placeholder 2"/>
          <p:cNvSpPr>
            <a:spLocks noGrp="1"/>
          </p:cNvSpPr>
          <p:nvPr>
            <p:ph type="dt" sz="half" idx="10"/>
          </p:nvPr>
        </p:nvSpPr>
        <p:spPr/>
        <p:txBody>
          <a:bodyPr/>
          <a:lstStyle/>
          <a:p>
            <a:fld id="{4BFCF006-5885-4518-BA30-E87BA62961FE}" type="datetimeFigureOut">
              <a:rPr lang="nl-NL" smtClean="0"/>
              <a:t>5-3-2020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9F602094-AE16-4403-8978-AF7F804E90CD}" type="slidenum">
              <a:rPr lang="nl-NL" smtClean="0"/>
              <a:t>‹nr.›</a:t>
            </a:fld>
            <a:endParaRPr lang="nl-NL"/>
          </a:p>
        </p:txBody>
      </p:sp>
    </p:spTree>
    <p:extLst>
      <p:ext uri="{BB962C8B-B14F-4D97-AF65-F5344CB8AC3E}">
        <p14:creationId xmlns:p14="http://schemas.microsoft.com/office/powerpoint/2010/main" val="2418041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BFCF006-5885-4518-BA30-E87BA62961FE}" type="datetimeFigureOut">
              <a:rPr lang="nl-NL" smtClean="0"/>
              <a:t>5-3-2020</a:t>
            </a:fld>
            <a:endParaRPr lang="nl-NL"/>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nl-NL"/>
          </a:p>
        </p:txBody>
      </p:sp>
      <p:sp>
        <p:nvSpPr>
          <p:cNvPr id="9" name="Slide Number Placeholder 8"/>
          <p:cNvSpPr>
            <a:spLocks noGrp="1"/>
          </p:cNvSpPr>
          <p:nvPr>
            <p:ph type="sldNum" sz="quarter" idx="12"/>
          </p:nvPr>
        </p:nvSpPr>
        <p:spPr/>
        <p:txBody>
          <a:bodyPr/>
          <a:lstStyle/>
          <a:p>
            <a:fld id="{9F602094-AE16-4403-8978-AF7F804E90CD}" type="slidenum">
              <a:rPr lang="nl-NL" smtClean="0"/>
              <a:t>‹nr.›</a:t>
            </a:fld>
            <a:endParaRPr lang="nl-NL"/>
          </a:p>
        </p:txBody>
      </p:sp>
    </p:spTree>
    <p:extLst>
      <p:ext uri="{BB962C8B-B14F-4D97-AF65-F5344CB8AC3E}">
        <p14:creationId xmlns:p14="http://schemas.microsoft.com/office/powerpoint/2010/main" val="2839940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nl-NL"/>
              <a:t>Klik om stijl te bewerken</a:t>
            </a:r>
            <a:endParaRPr lang="en-US"/>
          </a:p>
        </p:txBody>
      </p:sp>
      <p:sp>
        <p:nvSpPr>
          <p:cNvPr id="3" name="Content Placeholder 2"/>
          <p:cNvSpPr>
            <a:spLocks noGrp="1"/>
          </p:cNvSpPr>
          <p:nvPr>
            <p:ph idx="1"/>
          </p:nvPr>
        </p:nvSpPr>
        <p:spPr>
          <a:xfrm>
            <a:off x="4800600" y="731520"/>
            <a:ext cx="6492240" cy="52578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BFCF006-5885-4518-BA30-E87BA62961FE}" type="datetimeFigureOut">
              <a:rPr lang="nl-NL" smtClean="0"/>
              <a:t>5-3-2020</a:t>
            </a:fld>
            <a:endParaRPr lang="nl-NL"/>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nl-NL"/>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F602094-AE16-4403-8978-AF7F804E90CD}" type="slidenum">
              <a:rPr lang="nl-NL" smtClean="0"/>
              <a:t>‹nr.›</a:t>
            </a:fld>
            <a:endParaRPr lang="nl-NL"/>
          </a:p>
        </p:txBody>
      </p:sp>
    </p:spTree>
    <p:extLst>
      <p:ext uri="{BB962C8B-B14F-4D97-AF65-F5344CB8AC3E}">
        <p14:creationId xmlns:p14="http://schemas.microsoft.com/office/powerpoint/2010/main" val="13096222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nl-NL"/>
              <a:t>Klik om stijl te bewerken</a:t>
            </a:r>
            <a:endParaRPr lang="en-US"/>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BFCF006-5885-4518-BA30-E87BA62961FE}" type="datetimeFigureOut">
              <a:rPr lang="nl-NL" smtClean="0"/>
              <a:t>5-3-2020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9F602094-AE16-4403-8978-AF7F804E90CD}" type="slidenum">
              <a:rPr lang="nl-NL" smtClean="0"/>
              <a:t>‹nr.›</a:t>
            </a:fld>
            <a:endParaRPr lang="nl-NL"/>
          </a:p>
        </p:txBody>
      </p:sp>
    </p:spTree>
    <p:extLst>
      <p:ext uri="{BB962C8B-B14F-4D97-AF65-F5344CB8AC3E}">
        <p14:creationId xmlns:p14="http://schemas.microsoft.com/office/powerpoint/2010/main" val="317685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nl-NL"/>
              <a:t>Klik om stijl te bewerken</a:t>
            </a:r>
            <a:endParaRPr lang="en-US"/>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BFCF006-5885-4518-BA30-E87BA62961FE}" type="datetimeFigureOut">
              <a:rPr lang="nl-NL" smtClean="0"/>
              <a:t>5-3-2020</a:t>
            </a:fld>
            <a:endParaRPr lang="nl-NL"/>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nl-NL"/>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F602094-AE16-4403-8978-AF7F804E90CD}" type="slidenum">
              <a:rPr lang="nl-NL" smtClean="0"/>
              <a:t>‹nr.›</a:t>
            </a:fld>
            <a:endParaRPr lang="nl-NL"/>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1" name="Afbeelding 10">
            <a:extLst>
              <a:ext uri="{FF2B5EF4-FFF2-40B4-BE49-F238E27FC236}">
                <a16:creationId xmlns:a16="http://schemas.microsoft.com/office/drawing/2014/main" id="{06DC4E44-9AB1-4E7F-818A-33FADF535772}"/>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302723" y="5512885"/>
            <a:ext cx="1583994" cy="712418"/>
          </a:xfrm>
          <a:prstGeom prst="rect">
            <a:avLst/>
          </a:prstGeom>
        </p:spPr>
      </p:pic>
    </p:spTree>
    <p:extLst>
      <p:ext uri="{BB962C8B-B14F-4D97-AF65-F5344CB8AC3E}">
        <p14:creationId xmlns:p14="http://schemas.microsoft.com/office/powerpoint/2010/main" val="1009039149"/>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4.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4.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4.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A1B47C8-47A0-4A88-8830-6DEA3B5DE3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4C2B06CF-E0B7-4416-B870-6B05B8A2B3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3999" y="2016972"/>
            <a:ext cx="6275667" cy="2824055"/>
          </a:xfrm>
          <a:prstGeom prst="rect">
            <a:avLst/>
          </a:prstGeom>
        </p:spPr>
      </p:pic>
      <p:sp>
        <p:nvSpPr>
          <p:cNvPr id="11" name="Rectangle 10">
            <a:extLst>
              <a:ext uri="{FF2B5EF4-FFF2-40B4-BE49-F238E27FC236}">
                <a16:creationId xmlns:a16="http://schemas.microsoft.com/office/drawing/2014/main" id="{984BBFDD-E720-4805-A9C8-129FBBF6DD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7613486" y="0"/>
            <a:ext cx="458473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ctrTitle"/>
          </p:nvPr>
        </p:nvSpPr>
        <p:spPr>
          <a:xfrm>
            <a:off x="8096885" y="640080"/>
            <a:ext cx="3659246" cy="2926080"/>
          </a:xfrm>
        </p:spPr>
        <p:txBody>
          <a:bodyPr>
            <a:normAutofit/>
          </a:bodyPr>
          <a:lstStyle/>
          <a:p>
            <a:r>
              <a:rPr lang="nl-NL" sz="3400" b="1" dirty="0">
                <a:solidFill>
                  <a:srgbClr val="FFFFFF"/>
                </a:solidFill>
              </a:rPr>
              <a:t>Omaha System casuïstiek </a:t>
            </a:r>
            <a:br>
              <a:rPr lang="nl-NL" sz="3400" b="1" dirty="0">
                <a:solidFill>
                  <a:srgbClr val="FFFFFF"/>
                </a:solidFill>
              </a:rPr>
            </a:br>
            <a:r>
              <a:rPr lang="nl-NL" sz="3400" b="1" dirty="0">
                <a:solidFill>
                  <a:srgbClr val="FFFFFF"/>
                </a:solidFill>
              </a:rPr>
              <a:t>intramuraal, een client met de ziekte van Parkinson</a:t>
            </a:r>
            <a:br>
              <a:rPr lang="nl-NL" sz="3400" b="1" dirty="0">
                <a:solidFill>
                  <a:srgbClr val="FFFFFF"/>
                </a:solidFill>
              </a:rPr>
            </a:br>
            <a:endParaRPr lang="nl-NL" sz="3400" b="1" dirty="0">
              <a:solidFill>
                <a:srgbClr val="FFFFFF"/>
              </a:solidFill>
            </a:endParaRPr>
          </a:p>
        </p:txBody>
      </p:sp>
      <p:sp>
        <p:nvSpPr>
          <p:cNvPr id="3" name="Ondertitel 2"/>
          <p:cNvSpPr>
            <a:spLocks noGrp="1"/>
          </p:cNvSpPr>
          <p:nvPr>
            <p:ph type="subTitle" idx="1"/>
          </p:nvPr>
        </p:nvSpPr>
        <p:spPr>
          <a:xfrm>
            <a:off x="8096885" y="3578084"/>
            <a:ext cx="3659246" cy="2639835"/>
          </a:xfrm>
        </p:spPr>
        <p:txBody>
          <a:bodyPr>
            <a:normAutofit/>
          </a:bodyPr>
          <a:lstStyle/>
          <a:p>
            <a:endParaRPr lang="nl-NL" sz="1500">
              <a:solidFill>
                <a:srgbClr val="FFFFFF"/>
              </a:solidFill>
            </a:endParaRPr>
          </a:p>
          <a:p>
            <a:endParaRPr lang="nl-NL" sz="1500">
              <a:solidFill>
                <a:srgbClr val="FFFFFF"/>
              </a:solidFill>
            </a:endParaRPr>
          </a:p>
          <a:p>
            <a:endParaRPr lang="nl-NL" sz="1500">
              <a:solidFill>
                <a:srgbClr val="FFFFFF"/>
              </a:solidFill>
            </a:endParaRPr>
          </a:p>
          <a:p>
            <a:endParaRPr lang="nl-NL" sz="1500">
              <a:solidFill>
                <a:srgbClr val="FFFFFF"/>
              </a:solidFill>
            </a:endParaRPr>
          </a:p>
        </p:txBody>
      </p:sp>
      <p:sp>
        <p:nvSpPr>
          <p:cNvPr id="13" name="Rectangle 12">
            <a:extLst>
              <a:ext uri="{FF2B5EF4-FFF2-40B4-BE49-F238E27FC236}">
                <a16:creationId xmlns:a16="http://schemas.microsoft.com/office/drawing/2014/main" id="{5AC4BE46-4A77-42FE-9D15-065CDB2F84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6906"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083249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ECF0FC6-D57B-48B6-9036-F4FFD91A4B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990932" y="286603"/>
            <a:ext cx="6750987" cy="1450757"/>
          </a:xfrm>
        </p:spPr>
        <p:txBody>
          <a:bodyPr>
            <a:normAutofit/>
          </a:bodyPr>
          <a:lstStyle/>
          <a:p>
            <a:r>
              <a:rPr lang="nl-NL" b="1">
                <a:solidFill>
                  <a:schemeClr val="accent2"/>
                </a:solidFill>
              </a:rPr>
              <a:t>Argumentatie</a:t>
            </a:r>
          </a:p>
        </p:txBody>
      </p:sp>
      <p:sp>
        <p:nvSpPr>
          <p:cNvPr id="3" name="Tijdelijke aanduiding voor inhoud 2"/>
          <p:cNvSpPr>
            <a:spLocks noGrp="1"/>
          </p:cNvSpPr>
          <p:nvPr>
            <p:ph idx="1"/>
          </p:nvPr>
        </p:nvSpPr>
        <p:spPr>
          <a:xfrm>
            <a:off x="1044204" y="2023962"/>
            <a:ext cx="6697715" cy="3845131"/>
          </a:xfrm>
        </p:spPr>
        <p:txBody>
          <a:bodyPr>
            <a:normAutofit/>
          </a:bodyPr>
          <a:lstStyle/>
          <a:p>
            <a:pPr marL="0" indent="0">
              <a:buNone/>
            </a:pPr>
            <a:r>
              <a:rPr lang="nl-NL" dirty="0"/>
              <a:t>Vrienden vinden het moeilijk om met hem om te gaan. Samen met zijn vrouw ga je kijken of die vrienden kunnen worden uitgenodigd en geïnformeerd worden over hoe met hem om te gaan. </a:t>
            </a:r>
          </a:p>
        </p:txBody>
      </p:sp>
      <p:sp>
        <p:nvSpPr>
          <p:cNvPr id="10" name="Rectangle 9">
            <a:extLst>
              <a:ext uri="{FF2B5EF4-FFF2-40B4-BE49-F238E27FC236}">
                <a16:creationId xmlns:a16="http://schemas.microsoft.com/office/drawing/2014/main" id="{717A211C-5863-4303-AC3D-AEBFDF6D6A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44150"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087519CD-2FFF-42E3-BB0C-FEAA828BA5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32823"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Afbeelding 6" descr="Afbeelding met tekening&#10;&#10;Automatisch gegenereerde beschrijving">
            <a:extLst>
              <a:ext uri="{FF2B5EF4-FFF2-40B4-BE49-F238E27FC236}">
                <a16:creationId xmlns:a16="http://schemas.microsoft.com/office/drawing/2014/main" id="{8DE7C801-6C76-4194-8385-293A5DAB13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5363" y="6447600"/>
            <a:ext cx="813600" cy="365926"/>
          </a:xfrm>
          <a:prstGeom prst="rect">
            <a:avLst/>
          </a:prstGeom>
        </p:spPr>
      </p:pic>
    </p:spTree>
    <p:extLst>
      <p:ext uri="{BB962C8B-B14F-4D97-AF65-F5344CB8AC3E}">
        <p14:creationId xmlns:p14="http://schemas.microsoft.com/office/powerpoint/2010/main" val="3986801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492370" y="605896"/>
            <a:ext cx="3084844" cy="5646208"/>
          </a:xfrm>
        </p:spPr>
        <p:txBody>
          <a:bodyPr anchor="ctr">
            <a:normAutofit/>
          </a:bodyPr>
          <a:lstStyle/>
          <a:p>
            <a:r>
              <a:rPr lang="nl-NL" sz="3600" b="1">
                <a:solidFill>
                  <a:srgbClr val="FFFFFF"/>
                </a:solidFill>
              </a:rPr>
              <a:t>Argumentatie</a:t>
            </a:r>
          </a:p>
        </p:txBody>
      </p:sp>
      <p:sp>
        <p:nvSpPr>
          <p:cNvPr id="12" name="Rectangle 11">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p:cNvSpPr>
            <a:spLocks noGrp="1"/>
          </p:cNvSpPr>
          <p:nvPr>
            <p:ph idx="1"/>
          </p:nvPr>
        </p:nvSpPr>
        <p:spPr>
          <a:xfrm>
            <a:off x="4742016" y="605896"/>
            <a:ext cx="6413663" cy="5646208"/>
          </a:xfrm>
        </p:spPr>
        <p:txBody>
          <a:bodyPr anchor="ctr">
            <a:normAutofit/>
          </a:bodyPr>
          <a:lstStyle/>
          <a:p>
            <a:pPr marL="0" indent="0">
              <a:buNone/>
            </a:pPr>
            <a:r>
              <a:rPr lang="nl-NL" dirty="0"/>
              <a:t>Scores:</a:t>
            </a:r>
          </a:p>
          <a:p>
            <a:pPr marL="0" lvl="0" indent="0">
              <a:buNone/>
            </a:pPr>
            <a:r>
              <a:rPr lang="nl-NL" dirty="0"/>
              <a:t>SS: de heer Grootscholten heeft op dit moment weinig contacten (2) omdat zijn vrienden zijn afgehaakt. Door samen met zijn vrouw die vrienden uit te nodigen en te informeren komen zij misschien meer en heeft dhr. weer meer sociale contacten (4).</a:t>
            </a:r>
          </a:p>
          <a:p>
            <a:pPr marL="0" lvl="0" indent="0">
              <a:buNone/>
            </a:pPr>
            <a:r>
              <a:rPr lang="nl-NL" dirty="0"/>
              <a:t>Kennis: hij weet wel dat zijn vrienden zijn afgehaakt maar niet waarom (2). Door hem te informeren over het feit dat hij veranderd is en dat zijn vrienden het lastig vinden met zijn ‘nieuwe’ persoonlijkheid om te gaan zal hier hij meer kennis over verwerven (4). </a:t>
            </a:r>
          </a:p>
          <a:p>
            <a:pPr marL="0" lvl="0" indent="0">
              <a:buNone/>
            </a:pPr>
            <a:r>
              <a:rPr lang="nl-NL" dirty="0"/>
              <a:t>Gedrag: hij is passief, klaagt (2). Je verwacht dat met begeleiding hij gaat beseffen wat zijn gedrag teweegbrengt en dat als er weer vrienden komen hij weer meer de oude wordt (4). </a:t>
            </a:r>
          </a:p>
          <a:p>
            <a:endParaRPr lang="nl-NL" dirty="0"/>
          </a:p>
        </p:txBody>
      </p:sp>
      <p:pic>
        <p:nvPicPr>
          <p:cNvPr id="7" name="Afbeelding 6" descr="Afbeelding met voedsel, tekening&#10;&#10;Automatisch gegenereerde beschrijving">
            <a:extLst>
              <a:ext uri="{FF2B5EF4-FFF2-40B4-BE49-F238E27FC236}">
                <a16:creationId xmlns:a16="http://schemas.microsoft.com/office/drawing/2014/main" id="{C29ED25F-C2B6-418E-9B67-DC73CD7001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5679" y="6447600"/>
            <a:ext cx="813600" cy="365926"/>
          </a:xfrm>
          <a:prstGeom prst="rect">
            <a:avLst/>
          </a:prstGeom>
        </p:spPr>
      </p:pic>
    </p:spTree>
    <p:extLst>
      <p:ext uri="{BB962C8B-B14F-4D97-AF65-F5344CB8AC3E}">
        <p14:creationId xmlns:p14="http://schemas.microsoft.com/office/powerpoint/2010/main" val="35671087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3E00694-E403-4987-8634-15F6D8E4C3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n-US" dirty="0"/>
              <a:t>/</a:t>
            </a:r>
          </a:p>
        </p:txBody>
      </p:sp>
      <p:sp>
        <p:nvSpPr>
          <p:cNvPr id="2" name="Titel 1"/>
          <p:cNvSpPr>
            <a:spLocks noGrp="1"/>
          </p:cNvSpPr>
          <p:nvPr>
            <p:ph type="title"/>
          </p:nvPr>
        </p:nvSpPr>
        <p:spPr>
          <a:xfrm>
            <a:off x="1097280" y="4844374"/>
            <a:ext cx="10058400" cy="1188995"/>
          </a:xfrm>
        </p:spPr>
        <p:txBody>
          <a:bodyPr anchor="ctr">
            <a:normAutofit/>
          </a:bodyPr>
          <a:lstStyle/>
          <a:p>
            <a:pPr algn="ctr"/>
            <a:r>
              <a:rPr lang="nl-NL" b="1" dirty="0"/>
              <a:t>Uitwerking</a:t>
            </a:r>
            <a:endParaRPr lang="nl-NL" b="1"/>
          </a:p>
        </p:txBody>
      </p:sp>
      <p:graphicFrame>
        <p:nvGraphicFramePr>
          <p:cNvPr id="5" name="Tijdelijke aanduiding voor inhoud 2">
            <a:extLst>
              <a:ext uri="{FF2B5EF4-FFF2-40B4-BE49-F238E27FC236}">
                <a16:creationId xmlns:a16="http://schemas.microsoft.com/office/drawing/2014/main" id="{2D443A6D-FDFE-4128-9DC6-D90CD5E62965}"/>
              </a:ext>
            </a:extLst>
          </p:cNvPr>
          <p:cNvGraphicFramePr>
            <a:graphicFrameLocks noGrp="1"/>
          </p:cNvGraphicFramePr>
          <p:nvPr>
            <p:ph idx="1"/>
            <p:extLst>
              <p:ext uri="{D42A27DB-BD31-4B8C-83A1-F6EECF244321}">
                <p14:modId xmlns:p14="http://schemas.microsoft.com/office/powerpoint/2010/main" val="3673059192"/>
              </p:ext>
            </p:extLst>
          </p:nvPr>
        </p:nvGraphicFramePr>
        <p:xfrm>
          <a:off x="1036319" y="680936"/>
          <a:ext cx="10119362" cy="37653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Afbeelding 5" descr="Afbeelding met tekening&#10;&#10;Automatisch gegenereerde beschrijving">
            <a:extLst>
              <a:ext uri="{FF2B5EF4-FFF2-40B4-BE49-F238E27FC236}">
                <a16:creationId xmlns:a16="http://schemas.microsoft.com/office/drawing/2014/main" id="{CDD9423F-A51D-47E0-89E2-FC0E762A7B9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155363" y="6447600"/>
            <a:ext cx="813600" cy="365926"/>
          </a:xfrm>
          <a:prstGeom prst="rect">
            <a:avLst/>
          </a:prstGeom>
        </p:spPr>
      </p:pic>
    </p:spTree>
    <p:extLst>
      <p:ext uri="{BB962C8B-B14F-4D97-AF65-F5344CB8AC3E}">
        <p14:creationId xmlns:p14="http://schemas.microsoft.com/office/powerpoint/2010/main" val="14735584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26629" y="0"/>
            <a:ext cx="4104079" cy="6858000"/>
          </a:xfrm>
          <a:solidFill>
            <a:srgbClr val="E63E22"/>
          </a:solidFill>
        </p:spPr>
        <p:txBody>
          <a:bodyPr anchor="ctr">
            <a:normAutofit/>
          </a:bodyPr>
          <a:lstStyle/>
          <a:p>
            <a:r>
              <a:rPr lang="nl-NL" sz="3600" b="1" dirty="0">
                <a:solidFill>
                  <a:srgbClr val="FFFFFF"/>
                </a:solidFill>
              </a:rPr>
              <a:t>    Argumentatie</a:t>
            </a:r>
            <a:r>
              <a:rPr lang="nl-NL" sz="3600" dirty="0">
                <a:solidFill>
                  <a:srgbClr val="FFFFFF"/>
                </a:solidFill>
              </a:rPr>
              <a:t> </a:t>
            </a:r>
          </a:p>
        </p:txBody>
      </p:sp>
      <p:sp>
        <p:nvSpPr>
          <p:cNvPr id="12" name="Rectangle 11">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p:cNvSpPr>
            <a:spLocks noGrp="1"/>
          </p:cNvSpPr>
          <p:nvPr>
            <p:ph idx="1"/>
          </p:nvPr>
        </p:nvSpPr>
        <p:spPr>
          <a:xfrm>
            <a:off x="4742016" y="605896"/>
            <a:ext cx="6413663" cy="5646208"/>
          </a:xfrm>
        </p:spPr>
        <p:txBody>
          <a:bodyPr anchor="ctr">
            <a:normAutofit/>
          </a:bodyPr>
          <a:lstStyle/>
          <a:p>
            <a:pPr marL="0" indent="0">
              <a:buNone/>
            </a:pPr>
            <a:r>
              <a:rPr lang="nl-NL" dirty="0"/>
              <a:t>Je geeft de heer </a:t>
            </a:r>
            <a:r>
              <a:rPr lang="nl-NL" dirty="0" err="1"/>
              <a:t>Grootscholten</a:t>
            </a:r>
            <a:r>
              <a:rPr lang="nl-NL" dirty="0"/>
              <a:t> advies en voorlichting over: </a:t>
            </a:r>
          </a:p>
          <a:p>
            <a:r>
              <a:rPr lang="nl-NL" dirty="0"/>
              <a:t>Belang van bewegen en oefeningen </a:t>
            </a:r>
          </a:p>
          <a:p>
            <a:r>
              <a:rPr lang="nl-NL" dirty="0"/>
              <a:t>Vooral balans- en krachttraining </a:t>
            </a:r>
          </a:p>
          <a:p>
            <a:r>
              <a:rPr lang="nl-NL" dirty="0"/>
              <a:t>Balans bewegen en rust </a:t>
            </a:r>
          </a:p>
          <a:p>
            <a:r>
              <a:rPr lang="nl-NL" dirty="0"/>
              <a:t>Energiemanagement </a:t>
            </a:r>
          </a:p>
          <a:p>
            <a:r>
              <a:rPr lang="nl-NL" dirty="0" err="1"/>
              <a:t>Freezing</a:t>
            </a:r>
            <a:r>
              <a:rPr lang="nl-NL" dirty="0"/>
              <a:t> (= verstijving): ritmische prikkels kunnen helpen om uit die verstijving te komen</a:t>
            </a:r>
          </a:p>
          <a:p>
            <a:endParaRPr lang="nl-NL" dirty="0"/>
          </a:p>
        </p:txBody>
      </p:sp>
      <p:pic>
        <p:nvPicPr>
          <p:cNvPr id="7" name="Afbeelding 6" descr="Afbeelding met voedsel, tekening&#10;&#10;Automatisch gegenereerde beschrijving">
            <a:extLst>
              <a:ext uri="{FF2B5EF4-FFF2-40B4-BE49-F238E27FC236}">
                <a16:creationId xmlns:a16="http://schemas.microsoft.com/office/drawing/2014/main" id="{6F127CB0-14D1-4AA3-8A97-F0AB74D212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5679" y="6447600"/>
            <a:ext cx="813600" cy="365926"/>
          </a:xfrm>
          <a:prstGeom prst="rect">
            <a:avLst/>
          </a:prstGeom>
        </p:spPr>
      </p:pic>
    </p:spTree>
    <p:extLst>
      <p:ext uri="{BB962C8B-B14F-4D97-AF65-F5344CB8AC3E}">
        <p14:creationId xmlns:p14="http://schemas.microsoft.com/office/powerpoint/2010/main" val="12933610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097280" y="286603"/>
            <a:ext cx="10058400" cy="1450757"/>
          </a:xfrm>
        </p:spPr>
        <p:txBody>
          <a:bodyPr>
            <a:normAutofit/>
          </a:bodyPr>
          <a:lstStyle/>
          <a:p>
            <a:r>
              <a:rPr lang="nl-NL" b="1" dirty="0"/>
              <a:t>Argumentatie</a:t>
            </a:r>
            <a:r>
              <a:rPr lang="nl-NL" dirty="0"/>
              <a:t> </a:t>
            </a:r>
          </a:p>
        </p:txBody>
      </p:sp>
      <p:sp>
        <p:nvSpPr>
          <p:cNvPr id="3" name="Tijdelijke aanduiding voor inhoud 2"/>
          <p:cNvSpPr>
            <a:spLocks noGrp="1"/>
          </p:cNvSpPr>
          <p:nvPr>
            <p:ph idx="1"/>
          </p:nvPr>
        </p:nvSpPr>
        <p:spPr>
          <a:xfrm>
            <a:off x="1097279" y="1845734"/>
            <a:ext cx="6454987" cy="4023360"/>
          </a:xfrm>
        </p:spPr>
        <p:txBody>
          <a:bodyPr>
            <a:normAutofit/>
          </a:bodyPr>
          <a:lstStyle/>
          <a:p>
            <a:pPr marL="0" indent="0">
              <a:buNone/>
            </a:pPr>
            <a:r>
              <a:rPr lang="nl-NL" dirty="0"/>
              <a:t>Scores:</a:t>
            </a:r>
          </a:p>
          <a:p>
            <a:pPr marL="0" lvl="0" indent="0">
              <a:buNone/>
            </a:pPr>
            <a:r>
              <a:rPr lang="nl-NL" dirty="0"/>
              <a:t>SS: de heer Grootscholten is fysiek in slechte doen (</a:t>
            </a:r>
            <a:r>
              <a:rPr lang="nl-NL" dirty="0" err="1"/>
              <a:t>tremoren</a:t>
            </a:r>
            <a:r>
              <a:rPr lang="nl-NL" dirty="0"/>
              <a:t>, verslechterde grove en fijne motoriek en slecht lopen). De fysiotherapeut verwacht dat er nog wel wat verbetering mogelijk is als hij meer gaat bewegen en oefenen (3).</a:t>
            </a:r>
          </a:p>
          <a:p>
            <a:pPr marL="0" lvl="0" indent="0">
              <a:buNone/>
            </a:pPr>
            <a:r>
              <a:rPr lang="nl-NL" dirty="0"/>
              <a:t>Kennis: hij weet wel dat hij moet bewegen maar weet eigenlijk niet goed waarom en wat goed voor hem is. Bovendien weet hij niet hoe om te gaan met </a:t>
            </a:r>
            <a:r>
              <a:rPr lang="nl-NL" dirty="0" err="1"/>
              <a:t>freezing</a:t>
            </a:r>
            <a:r>
              <a:rPr lang="nl-NL" dirty="0"/>
              <a:t> (2). Door hem hierover te adviseren zal zijn kennis toenemen (4).</a:t>
            </a:r>
          </a:p>
          <a:p>
            <a:pPr marL="0" lvl="0" indent="0">
              <a:buNone/>
            </a:pPr>
            <a:r>
              <a:rPr lang="nl-NL" dirty="0"/>
              <a:t>Gedrag: hij is passief en beweegt weinig (2). De fysio en jij verwachten dat met begeleiding en motiveren hij meer gaat oefenen en bewegen (4). </a:t>
            </a:r>
          </a:p>
          <a:p>
            <a:pPr marL="0" indent="0">
              <a:buNone/>
            </a:pPr>
            <a:endParaRPr lang="nl-NL" dirty="0"/>
          </a:p>
        </p:txBody>
      </p:sp>
      <p:pic>
        <p:nvPicPr>
          <p:cNvPr id="18" name="Graphic 6">
            <a:extLst>
              <a:ext uri="{FF2B5EF4-FFF2-40B4-BE49-F238E27FC236}">
                <a16:creationId xmlns:a16="http://schemas.microsoft.com/office/drawing/2014/main" id="{756764A7-245A-404B-8BB9-F44F6800B8F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20570" y="2084269"/>
            <a:ext cx="3135109" cy="3135109"/>
          </a:xfrm>
          <a:prstGeom prst="rect">
            <a:avLst/>
          </a:prstGeom>
        </p:spPr>
      </p:pic>
      <p:sp>
        <p:nvSpPr>
          <p:cNvPr id="4" name="Rechthoek 3">
            <a:extLst>
              <a:ext uri="{FF2B5EF4-FFF2-40B4-BE49-F238E27FC236}">
                <a16:creationId xmlns:a16="http://schemas.microsoft.com/office/drawing/2014/main" id="{67522036-5639-490B-8156-7264FCBAA518}"/>
              </a:ext>
            </a:extLst>
          </p:cNvPr>
          <p:cNvSpPr/>
          <p:nvPr/>
        </p:nvSpPr>
        <p:spPr>
          <a:xfrm>
            <a:off x="10192215" y="5408341"/>
            <a:ext cx="1839951" cy="8363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6" name="Afbeelding 5" descr="Afbeelding met tekening&#10;&#10;Automatisch gegenereerde beschrijving">
            <a:extLst>
              <a:ext uri="{FF2B5EF4-FFF2-40B4-BE49-F238E27FC236}">
                <a16:creationId xmlns:a16="http://schemas.microsoft.com/office/drawing/2014/main" id="{03D4E55B-8461-48DC-97BD-958EF16C899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55363" y="6447600"/>
            <a:ext cx="813600" cy="365926"/>
          </a:xfrm>
          <a:prstGeom prst="rect">
            <a:avLst/>
          </a:prstGeom>
        </p:spPr>
      </p:pic>
    </p:spTree>
    <p:extLst>
      <p:ext uri="{BB962C8B-B14F-4D97-AF65-F5344CB8AC3E}">
        <p14:creationId xmlns:p14="http://schemas.microsoft.com/office/powerpoint/2010/main" val="3130758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492370" y="605896"/>
            <a:ext cx="3084844" cy="5646208"/>
          </a:xfrm>
        </p:spPr>
        <p:txBody>
          <a:bodyPr anchor="ctr">
            <a:normAutofit/>
          </a:bodyPr>
          <a:lstStyle/>
          <a:p>
            <a:r>
              <a:rPr lang="nl-NL" sz="3600" b="1" dirty="0">
                <a:solidFill>
                  <a:srgbClr val="FFFFFF"/>
                </a:solidFill>
              </a:rPr>
              <a:t>Casus de heer Grootscholten</a:t>
            </a:r>
          </a:p>
        </p:txBody>
      </p:sp>
      <p:sp>
        <p:nvSpPr>
          <p:cNvPr id="12" name="Rectangle 11">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p:cNvSpPr>
            <a:spLocks noGrp="1"/>
          </p:cNvSpPr>
          <p:nvPr>
            <p:ph idx="1"/>
          </p:nvPr>
        </p:nvSpPr>
        <p:spPr>
          <a:xfrm>
            <a:off x="4742016" y="605896"/>
            <a:ext cx="6413663" cy="5646208"/>
          </a:xfrm>
        </p:spPr>
        <p:txBody>
          <a:bodyPr anchor="ctr">
            <a:normAutofit/>
          </a:bodyPr>
          <a:lstStyle/>
          <a:p>
            <a:pPr marL="0" indent="0">
              <a:buNone/>
            </a:pPr>
            <a:r>
              <a:rPr lang="nl-NL" dirty="0"/>
              <a:t>De heer </a:t>
            </a:r>
            <a:r>
              <a:rPr lang="nl-NL" dirty="0" err="1"/>
              <a:t>Grootscholten</a:t>
            </a:r>
            <a:r>
              <a:rPr lang="nl-NL" dirty="0"/>
              <a:t> heeft de ziekte van Parkinson wat zich uit in </a:t>
            </a:r>
            <a:r>
              <a:rPr lang="nl-NL" dirty="0" err="1"/>
              <a:t>tremoren</a:t>
            </a:r>
            <a:r>
              <a:rPr lang="nl-NL" dirty="0"/>
              <a:t> (trillingen), verslechterde grove en fijne motoriek en slecht lopen. Met heel kleine en langzame pasjes kan hij onder begeleiding een stukje lopen met een rollator. Bovendien is hij vergeetachtig als gevolg van de Parkinson. Daarnaast heeft hij hartproblemen waarvoor hij medicatie krijgt. Dit gaat goed; hij heeft op dit moment (bij opname) geen klachten van de hartproblemen. </a:t>
            </a:r>
          </a:p>
          <a:p>
            <a:pPr marL="0" indent="0">
              <a:buNone/>
            </a:pPr>
            <a:r>
              <a:rPr lang="nl-NL" dirty="0"/>
              <a:t>Door zijn ziekte is de heer </a:t>
            </a:r>
            <a:r>
              <a:rPr lang="nl-NL" dirty="0" err="1"/>
              <a:t>Grootscholten</a:t>
            </a:r>
            <a:r>
              <a:rPr lang="nl-NL" dirty="0"/>
              <a:t> incontinent geworden van urine. Dat vindt hij vreselijk. Hij vindt het erg om hulp te moeten vragen aan verzorgenden die net zo oud zijn als de leerlingen die hij vroeger in de klas had. Hij moet geholpen worden met toiletgang, wassen en aankleden en het verschonen van het incontinentiemateriaal. </a:t>
            </a:r>
          </a:p>
          <a:p>
            <a:pPr marL="0" indent="0">
              <a:buNone/>
            </a:pPr>
            <a:r>
              <a:rPr lang="nl-NL" dirty="0"/>
              <a:t>Door vermindering van zijn zicht gaat ook het lezen steeds moelijker.</a:t>
            </a:r>
          </a:p>
        </p:txBody>
      </p:sp>
      <p:pic>
        <p:nvPicPr>
          <p:cNvPr id="5" name="Afbeelding 4" descr="Afbeelding met voedsel, tekening&#10;&#10;Automatisch gegenereerde beschrijving">
            <a:extLst>
              <a:ext uri="{FF2B5EF4-FFF2-40B4-BE49-F238E27FC236}">
                <a16:creationId xmlns:a16="http://schemas.microsoft.com/office/drawing/2014/main" id="{34F48AC6-5447-42FA-BA21-614646A88F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5679" y="6447600"/>
            <a:ext cx="813600" cy="365926"/>
          </a:xfrm>
          <a:prstGeom prst="rect">
            <a:avLst/>
          </a:prstGeom>
        </p:spPr>
      </p:pic>
    </p:spTree>
    <p:extLst>
      <p:ext uri="{BB962C8B-B14F-4D97-AF65-F5344CB8AC3E}">
        <p14:creationId xmlns:p14="http://schemas.microsoft.com/office/powerpoint/2010/main" val="19753656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B5993E2-C02B-4335-ABA5-D8EC465551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0B801A2-5622-4BE8-9AD2-C337A2CD00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492370" y="516835"/>
            <a:ext cx="3084844" cy="5772840"/>
          </a:xfrm>
        </p:spPr>
        <p:txBody>
          <a:bodyPr anchor="ctr">
            <a:normAutofit/>
          </a:bodyPr>
          <a:lstStyle/>
          <a:p>
            <a:r>
              <a:rPr lang="nl-NL" sz="3600" b="1">
                <a:solidFill>
                  <a:srgbClr val="FFFFFF"/>
                </a:solidFill>
              </a:rPr>
              <a:t>Casus de heer Grootscholten</a:t>
            </a:r>
          </a:p>
        </p:txBody>
      </p:sp>
      <p:sp>
        <p:nvSpPr>
          <p:cNvPr id="14" name="Rectangle 13">
            <a:extLst>
              <a:ext uri="{FF2B5EF4-FFF2-40B4-BE49-F238E27FC236}">
                <a16:creationId xmlns:a16="http://schemas.microsoft.com/office/drawing/2014/main" id="{B7AF614F-5BC3-4086-99F5-B87C5847A0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Tijdelijke aanduiding voor inhoud 2">
            <a:extLst>
              <a:ext uri="{FF2B5EF4-FFF2-40B4-BE49-F238E27FC236}">
                <a16:creationId xmlns:a16="http://schemas.microsoft.com/office/drawing/2014/main" id="{0C58F477-1DC7-40F0-8C96-E5FB75EA7761}"/>
              </a:ext>
            </a:extLst>
          </p:cNvPr>
          <p:cNvGraphicFramePr>
            <a:graphicFrameLocks noGrp="1"/>
          </p:cNvGraphicFramePr>
          <p:nvPr>
            <p:ph idx="1"/>
            <p:extLst>
              <p:ext uri="{D42A27DB-BD31-4B8C-83A1-F6EECF244321}">
                <p14:modId xmlns:p14="http://schemas.microsoft.com/office/powerpoint/2010/main" val="3819228065"/>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Afbeelding 6" descr="Afbeelding met voedsel, tekening&#10;&#10;Automatisch gegenereerde beschrijving">
            <a:extLst>
              <a:ext uri="{FF2B5EF4-FFF2-40B4-BE49-F238E27FC236}">
                <a16:creationId xmlns:a16="http://schemas.microsoft.com/office/drawing/2014/main" id="{FEF57B58-C5B0-4199-A02A-280785F44EB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155679" y="6447600"/>
            <a:ext cx="813600" cy="365926"/>
          </a:xfrm>
          <a:prstGeom prst="rect">
            <a:avLst/>
          </a:prstGeom>
        </p:spPr>
      </p:pic>
    </p:spTree>
    <p:extLst>
      <p:ext uri="{BB962C8B-B14F-4D97-AF65-F5344CB8AC3E}">
        <p14:creationId xmlns:p14="http://schemas.microsoft.com/office/powerpoint/2010/main" val="21359946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097280" y="286603"/>
            <a:ext cx="10058400" cy="1450757"/>
          </a:xfrm>
        </p:spPr>
        <p:txBody>
          <a:bodyPr>
            <a:normAutofit/>
          </a:bodyPr>
          <a:lstStyle/>
          <a:p>
            <a:r>
              <a:rPr lang="nl-NL" b="1" dirty="0"/>
              <a:t>Risicosignalering</a:t>
            </a:r>
          </a:p>
        </p:txBody>
      </p:sp>
      <p:graphicFrame>
        <p:nvGraphicFramePr>
          <p:cNvPr id="5" name="Tijdelijke aanduiding voor inhoud 2">
            <a:extLst>
              <a:ext uri="{FF2B5EF4-FFF2-40B4-BE49-F238E27FC236}">
                <a16:creationId xmlns:a16="http://schemas.microsoft.com/office/drawing/2014/main" id="{0834E75D-E9BF-49CA-8F4B-57346DFC4914}"/>
              </a:ext>
            </a:extLst>
          </p:cNvPr>
          <p:cNvGraphicFramePr>
            <a:graphicFrameLocks noGrp="1"/>
          </p:cNvGraphicFramePr>
          <p:nvPr>
            <p:ph idx="1"/>
            <p:extLst>
              <p:ext uri="{D42A27DB-BD31-4B8C-83A1-F6EECF244321}">
                <p14:modId xmlns:p14="http://schemas.microsoft.com/office/powerpoint/2010/main" val="3236728002"/>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hthoek 3">
            <a:extLst>
              <a:ext uri="{FF2B5EF4-FFF2-40B4-BE49-F238E27FC236}">
                <a16:creationId xmlns:a16="http://schemas.microsoft.com/office/drawing/2014/main" id="{7C35B7CF-FE9B-41BC-9B5E-8C4AE3ED2B89}"/>
              </a:ext>
            </a:extLst>
          </p:cNvPr>
          <p:cNvSpPr/>
          <p:nvPr/>
        </p:nvSpPr>
        <p:spPr>
          <a:xfrm>
            <a:off x="1096963" y="1775349"/>
            <a:ext cx="7415666" cy="400110"/>
          </a:xfrm>
          <a:prstGeom prst="rect">
            <a:avLst/>
          </a:prstGeom>
        </p:spPr>
        <p:txBody>
          <a:bodyPr wrap="square">
            <a:spAutoFit/>
          </a:bodyPr>
          <a:lstStyle/>
          <a:p>
            <a:r>
              <a:rPr lang="nl-NL" sz="2000" dirty="0"/>
              <a:t>Risico’s waar je bij een cliënt met Parkinson alert op moet zijn, o.a.: </a:t>
            </a:r>
          </a:p>
        </p:txBody>
      </p:sp>
      <p:sp>
        <p:nvSpPr>
          <p:cNvPr id="6" name="Rechthoek 5">
            <a:extLst>
              <a:ext uri="{FF2B5EF4-FFF2-40B4-BE49-F238E27FC236}">
                <a16:creationId xmlns:a16="http://schemas.microsoft.com/office/drawing/2014/main" id="{7CF2EF2E-7899-4837-B3B2-2FED7CF62826}"/>
              </a:ext>
            </a:extLst>
          </p:cNvPr>
          <p:cNvSpPr/>
          <p:nvPr/>
        </p:nvSpPr>
        <p:spPr>
          <a:xfrm>
            <a:off x="10192215" y="5408341"/>
            <a:ext cx="1839951" cy="8363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7" name="Afbeelding 6" descr="Afbeelding met tekening&#10;&#10;Automatisch gegenereerde beschrijving">
            <a:extLst>
              <a:ext uri="{FF2B5EF4-FFF2-40B4-BE49-F238E27FC236}">
                <a16:creationId xmlns:a16="http://schemas.microsoft.com/office/drawing/2014/main" id="{AB3B89DE-A943-4D7A-9A6F-70F6DF5404E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155363" y="6447600"/>
            <a:ext cx="813600" cy="365926"/>
          </a:xfrm>
          <a:prstGeom prst="rect">
            <a:avLst/>
          </a:prstGeom>
        </p:spPr>
      </p:pic>
    </p:spTree>
    <p:extLst>
      <p:ext uri="{BB962C8B-B14F-4D97-AF65-F5344CB8AC3E}">
        <p14:creationId xmlns:p14="http://schemas.microsoft.com/office/powerpoint/2010/main" val="31720302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558DB37-9FEE-48A2-8578-ED04015739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F7FCCA6-00E2-4F74-A105-0D769872F2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1066800" y="5252936"/>
            <a:ext cx="10058400" cy="1028715"/>
          </a:xfrm>
        </p:spPr>
        <p:txBody>
          <a:bodyPr anchor="ctr">
            <a:normAutofit/>
          </a:bodyPr>
          <a:lstStyle/>
          <a:p>
            <a:pPr algn="ctr"/>
            <a:r>
              <a:rPr lang="nl-NL" b="1">
                <a:solidFill>
                  <a:srgbClr val="FFFFFF"/>
                </a:solidFill>
              </a:rPr>
              <a:t>Uitwerking</a:t>
            </a:r>
          </a:p>
        </p:txBody>
      </p:sp>
      <p:sp>
        <p:nvSpPr>
          <p:cNvPr id="3" name="Tijdelijke aanduiding voor inhoud 2"/>
          <p:cNvSpPr>
            <a:spLocks noGrp="1"/>
          </p:cNvSpPr>
          <p:nvPr>
            <p:ph idx="1"/>
          </p:nvPr>
        </p:nvSpPr>
        <p:spPr>
          <a:xfrm>
            <a:off x="1097280" y="1086678"/>
            <a:ext cx="10027920" cy="3471467"/>
          </a:xfrm>
        </p:spPr>
        <p:txBody>
          <a:bodyPr>
            <a:normAutofit/>
          </a:bodyPr>
          <a:lstStyle/>
          <a:p>
            <a:pPr marL="0" indent="0">
              <a:buNone/>
            </a:pPr>
            <a:endParaRPr lang="nl-NL" dirty="0"/>
          </a:p>
          <a:p>
            <a:pPr marL="0" indent="0">
              <a:buNone/>
            </a:pPr>
            <a:r>
              <a:rPr lang="nl-NL" dirty="0"/>
              <a:t>Hierna werken we drie aandachtsgebieden + score + soort actie en actievlak uit</a:t>
            </a:r>
          </a:p>
        </p:txBody>
      </p:sp>
      <p:sp>
        <p:nvSpPr>
          <p:cNvPr id="12" name="Rectangle 11">
            <a:extLst>
              <a:ext uri="{FF2B5EF4-FFF2-40B4-BE49-F238E27FC236}">
                <a16:creationId xmlns:a16="http://schemas.microsoft.com/office/drawing/2014/main" id="{5E1ED12F-9F06-4B37-87B7-F98F52937F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Afbeelding 6" descr="Afbeelding met tekening&#10;&#10;Automatisch gegenereerde beschrijving">
            <a:extLst>
              <a:ext uri="{FF2B5EF4-FFF2-40B4-BE49-F238E27FC236}">
                <a16:creationId xmlns:a16="http://schemas.microsoft.com/office/drawing/2014/main" id="{FCBC5271-06F7-4E04-8207-7052BBB4B3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5363" y="6447600"/>
            <a:ext cx="813600" cy="365926"/>
          </a:xfrm>
          <a:prstGeom prst="rect">
            <a:avLst/>
          </a:prstGeom>
        </p:spPr>
      </p:pic>
    </p:spTree>
    <p:extLst>
      <p:ext uri="{BB962C8B-B14F-4D97-AF65-F5344CB8AC3E}">
        <p14:creationId xmlns:p14="http://schemas.microsoft.com/office/powerpoint/2010/main" val="32821551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3E00694-E403-4987-8634-15F6D8E4C3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n-US" dirty="0"/>
              <a:t>/</a:t>
            </a:r>
          </a:p>
        </p:txBody>
      </p:sp>
      <p:sp>
        <p:nvSpPr>
          <p:cNvPr id="2" name="Titel 1"/>
          <p:cNvSpPr>
            <a:spLocks noGrp="1"/>
          </p:cNvSpPr>
          <p:nvPr>
            <p:ph type="title"/>
          </p:nvPr>
        </p:nvSpPr>
        <p:spPr>
          <a:xfrm>
            <a:off x="1097280" y="4844374"/>
            <a:ext cx="10058400" cy="1188995"/>
          </a:xfrm>
        </p:spPr>
        <p:txBody>
          <a:bodyPr anchor="ctr">
            <a:normAutofit/>
          </a:bodyPr>
          <a:lstStyle/>
          <a:p>
            <a:pPr algn="ctr"/>
            <a:r>
              <a:rPr lang="nl-NL" b="1"/>
              <a:t>Uitwerking</a:t>
            </a:r>
          </a:p>
        </p:txBody>
      </p:sp>
      <p:graphicFrame>
        <p:nvGraphicFramePr>
          <p:cNvPr id="5" name="Tijdelijke aanduiding voor inhoud 2">
            <a:extLst>
              <a:ext uri="{FF2B5EF4-FFF2-40B4-BE49-F238E27FC236}">
                <a16:creationId xmlns:a16="http://schemas.microsoft.com/office/drawing/2014/main" id="{12582F76-A613-4AE6-9997-C1569123EF62}"/>
              </a:ext>
            </a:extLst>
          </p:cNvPr>
          <p:cNvGraphicFramePr>
            <a:graphicFrameLocks noGrp="1"/>
          </p:cNvGraphicFramePr>
          <p:nvPr>
            <p:ph idx="1"/>
            <p:extLst>
              <p:ext uri="{D42A27DB-BD31-4B8C-83A1-F6EECF244321}">
                <p14:modId xmlns:p14="http://schemas.microsoft.com/office/powerpoint/2010/main" val="552829190"/>
              </p:ext>
            </p:extLst>
          </p:nvPr>
        </p:nvGraphicFramePr>
        <p:xfrm>
          <a:off x="1036319" y="680936"/>
          <a:ext cx="10119362" cy="37653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Afbeelding 5" descr="Afbeelding met tekening&#10;&#10;Automatisch gegenereerde beschrijving">
            <a:extLst>
              <a:ext uri="{FF2B5EF4-FFF2-40B4-BE49-F238E27FC236}">
                <a16:creationId xmlns:a16="http://schemas.microsoft.com/office/drawing/2014/main" id="{4D066119-33AE-4829-A44F-6C2650C06DA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155363" y="6447600"/>
            <a:ext cx="813600" cy="365926"/>
          </a:xfrm>
          <a:prstGeom prst="rect">
            <a:avLst/>
          </a:prstGeom>
        </p:spPr>
      </p:pic>
    </p:spTree>
    <p:extLst>
      <p:ext uri="{BB962C8B-B14F-4D97-AF65-F5344CB8AC3E}">
        <p14:creationId xmlns:p14="http://schemas.microsoft.com/office/powerpoint/2010/main" val="6873715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492370" y="605896"/>
            <a:ext cx="3084844" cy="5646208"/>
          </a:xfrm>
        </p:spPr>
        <p:txBody>
          <a:bodyPr anchor="ctr">
            <a:normAutofit/>
          </a:bodyPr>
          <a:lstStyle/>
          <a:p>
            <a:r>
              <a:rPr lang="nl-NL" sz="3600" b="1">
                <a:solidFill>
                  <a:srgbClr val="FFFFFF"/>
                </a:solidFill>
              </a:rPr>
              <a:t>Argumentatie</a:t>
            </a:r>
          </a:p>
        </p:txBody>
      </p:sp>
      <p:sp>
        <p:nvSpPr>
          <p:cNvPr id="12" name="Rectangle 11">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p:cNvSpPr>
            <a:spLocks noGrp="1"/>
          </p:cNvSpPr>
          <p:nvPr>
            <p:ph idx="1"/>
          </p:nvPr>
        </p:nvSpPr>
        <p:spPr>
          <a:xfrm>
            <a:off x="4742016" y="605896"/>
            <a:ext cx="6413663" cy="5646208"/>
          </a:xfrm>
        </p:spPr>
        <p:txBody>
          <a:bodyPr anchor="ctr">
            <a:normAutofit/>
          </a:bodyPr>
          <a:lstStyle/>
          <a:p>
            <a:pPr marL="0" indent="0">
              <a:buNone/>
            </a:pPr>
            <a:r>
              <a:rPr lang="nl-NL" dirty="0"/>
              <a:t>Je gaat de heer </a:t>
            </a:r>
            <a:r>
              <a:rPr lang="nl-NL" dirty="0" err="1"/>
              <a:t>Grootscholten</a:t>
            </a:r>
            <a:r>
              <a:rPr lang="nl-NL" dirty="0"/>
              <a:t> begeleiden bij zijn ziekteproces:  </a:t>
            </a:r>
          </a:p>
          <a:p>
            <a:pPr marL="0" indent="0">
              <a:buNone/>
            </a:pPr>
            <a:r>
              <a:rPr lang="nl-NL" dirty="0"/>
              <a:t>Psychosociale problemen </a:t>
            </a:r>
          </a:p>
          <a:p>
            <a:pPr marL="0" indent="0">
              <a:buNone/>
            </a:pPr>
            <a:r>
              <a:rPr lang="nl-NL" dirty="0"/>
              <a:t>Angst voor achteruitgang </a:t>
            </a:r>
          </a:p>
          <a:p>
            <a:pPr marL="0" indent="0">
              <a:buNone/>
            </a:pPr>
            <a:r>
              <a:rPr lang="nl-NL" dirty="0"/>
              <a:t>Schaamte </a:t>
            </a:r>
          </a:p>
          <a:p>
            <a:pPr marL="0" indent="0">
              <a:buNone/>
            </a:pPr>
            <a:r>
              <a:rPr lang="nl-NL" dirty="0"/>
              <a:t>Ondersteuning zelfmanagement.</a:t>
            </a:r>
          </a:p>
          <a:p>
            <a:pPr marL="0" indent="0">
              <a:buNone/>
            </a:pPr>
            <a:endParaRPr lang="nl-NL" dirty="0"/>
          </a:p>
        </p:txBody>
      </p:sp>
      <p:pic>
        <p:nvPicPr>
          <p:cNvPr id="7" name="Afbeelding 6" descr="Afbeelding met voedsel, tekening&#10;&#10;Automatisch gegenereerde beschrijving">
            <a:extLst>
              <a:ext uri="{FF2B5EF4-FFF2-40B4-BE49-F238E27FC236}">
                <a16:creationId xmlns:a16="http://schemas.microsoft.com/office/drawing/2014/main" id="{E78D5DBE-9D06-4C75-AE61-10C287F92A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5679" y="6447600"/>
            <a:ext cx="813600" cy="365926"/>
          </a:xfrm>
          <a:prstGeom prst="rect">
            <a:avLst/>
          </a:prstGeom>
        </p:spPr>
      </p:pic>
    </p:spTree>
    <p:extLst>
      <p:ext uri="{BB962C8B-B14F-4D97-AF65-F5344CB8AC3E}">
        <p14:creationId xmlns:p14="http://schemas.microsoft.com/office/powerpoint/2010/main" val="36647641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6"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492370" y="605896"/>
            <a:ext cx="3084844" cy="5646208"/>
          </a:xfrm>
        </p:spPr>
        <p:txBody>
          <a:bodyPr anchor="ctr">
            <a:normAutofit/>
          </a:bodyPr>
          <a:lstStyle/>
          <a:p>
            <a:r>
              <a:rPr lang="nl-NL" sz="3600" b="1">
                <a:solidFill>
                  <a:srgbClr val="FFFFFF"/>
                </a:solidFill>
              </a:rPr>
              <a:t>Argumentatie</a:t>
            </a:r>
          </a:p>
        </p:txBody>
      </p:sp>
      <p:sp>
        <p:nvSpPr>
          <p:cNvPr id="17" name="Rectangle 11">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p:cNvSpPr>
            <a:spLocks noGrp="1"/>
          </p:cNvSpPr>
          <p:nvPr>
            <p:ph idx="1"/>
          </p:nvPr>
        </p:nvSpPr>
        <p:spPr>
          <a:xfrm>
            <a:off x="4742016" y="605896"/>
            <a:ext cx="6413663" cy="5646208"/>
          </a:xfrm>
        </p:spPr>
        <p:txBody>
          <a:bodyPr anchor="ctr">
            <a:normAutofit/>
          </a:bodyPr>
          <a:lstStyle/>
          <a:p>
            <a:pPr marL="0" indent="0">
              <a:buNone/>
            </a:pPr>
            <a:r>
              <a:rPr lang="nl-NL" dirty="0"/>
              <a:t>Scores:</a:t>
            </a:r>
          </a:p>
          <a:p>
            <a:pPr marL="0" indent="0">
              <a:buNone/>
            </a:pPr>
            <a:r>
              <a:rPr lang="nl-NL" dirty="0"/>
              <a:t>SS: de heer </a:t>
            </a:r>
            <a:r>
              <a:rPr lang="nl-NL" dirty="0" err="1"/>
              <a:t>Grootscholten</a:t>
            </a:r>
            <a:r>
              <a:rPr lang="nl-NL" dirty="0"/>
              <a:t> is somber, niet depressief; daarom scoort hij op de huidige situatie een 2 en geen 1. Je verwacht dat met begeleiding zijn gemoedstoestand verbetert (4).</a:t>
            </a:r>
          </a:p>
          <a:p>
            <a:pPr marL="0" indent="0">
              <a:buNone/>
            </a:pPr>
            <a:r>
              <a:rPr lang="nl-NL" dirty="0"/>
              <a:t>Kennis: hij weet wel enigszins dat de somberheid te maken heeft met zijn ziektebeeld (3) maar je verwacht dat hij dat verband nog beter kan leggen als je goed uitlegt wat Parkinson doet met hem (4).</a:t>
            </a:r>
          </a:p>
          <a:p>
            <a:pPr marL="0" indent="0">
              <a:buNone/>
            </a:pPr>
            <a:r>
              <a:rPr lang="nl-NL" dirty="0"/>
              <a:t>Gedrag: hij is passief, onderneemt weinig (2). Waarschijnlijk gaat hij zich psychisch beter voelen als hij begeleiding krijgt en gemotiveerd wordt dingen te ondernemen (4). </a:t>
            </a:r>
          </a:p>
        </p:txBody>
      </p:sp>
      <p:pic>
        <p:nvPicPr>
          <p:cNvPr id="7" name="Afbeelding 6" descr="Afbeelding met voedsel, tekening&#10;&#10;Automatisch gegenereerde beschrijving">
            <a:extLst>
              <a:ext uri="{FF2B5EF4-FFF2-40B4-BE49-F238E27FC236}">
                <a16:creationId xmlns:a16="http://schemas.microsoft.com/office/drawing/2014/main" id="{27DF078B-D729-4F7E-92B5-F90AE6844D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5679" y="6447600"/>
            <a:ext cx="813600" cy="365926"/>
          </a:xfrm>
          <a:prstGeom prst="rect">
            <a:avLst/>
          </a:prstGeom>
        </p:spPr>
      </p:pic>
    </p:spTree>
    <p:extLst>
      <p:ext uri="{BB962C8B-B14F-4D97-AF65-F5344CB8AC3E}">
        <p14:creationId xmlns:p14="http://schemas.microsoft.com/office/powerpoint/2010/main" val="5521242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097280" y="286603"/>
            <a:ext cx="10058400" cy="1450757"/>
          </a:xfrm>
        </p:spPr>
        <p:txBody>
          <a:bodyPr>
            <a:normAutofit/>
          </a:bodyPr>
          <a:lstStyle/>
          <a:p>
            <a:r>
              <a:rPr lang="nl-NL" b="1"/>
              <a:t>Uitwerking</a:t>
            </a:r>
            <a:endParaRPr lang="nl-NL" dirty="0"/>
          </a:p>
        </p:txBody>
      </p:sp>
      <p:sp>
        <p:nvSpPr>
          <p:cNvPr id="3" name="Tijdelijke aanduiding voor inhoud 2"/>
          <p:cNvSpPr>
            <a:spLocks noGrp="1"/>
          </p:cNvSpPr>
          <p:nvPr>
            <p:ph idx="1"/>
          </p:nvPr>
        </p:nvSpPr>
        <p:spPr>
          <a:xfrm>
            <a:off x="1097279" y="1845734"/>
            <a:ext cx="6454987" cy="4023360"/>
          </a:xfrm>
        </p:spPr>
        <p:txBody>
          <a:bodyPr>
            <a:normAutofit/>
          </a:bodyPr>
          <a:lstStyle/>
          <a:p>
            <a:endParaRPr lang="nl-NL" sz="1600" dirty="0"/>
          </a:p>
          <a:p>
            <a:pPr marL="0" indent="0">
              <a:buNone/>
            </a:pPr>
            <a:r>
              <a:rPr lang="nl-NL" sz="1600" dirty="0"/>
              <a:t>Domein: Psychosociaal</a:t>
            </a:r>
          </a:p>
          <a:p>
            <a:pPr marL="0" indent="0">
              <a:buNone/>
            </a:pPr>
            <a:r>
              <a:rPr lang="nl-NL" sz="1600" dirty="0"/>
              <a:t>Aandachtsgebied: Sociaal contact</a:t>
            </a:r>
          </a:p>
          <a:p>
            <a:pPr marL="0" indent="0">
              <a:buNone/>
            </a:pPr>
            <a:r>
              <a:rPr lang="nl-NL" sz="1600" dirty="0"/>
              <a:t>Soort actie: AIB</a:t>
            </a:r>
          </a:p>
          <a:p>
            <a:pPr marL="0" indent="0">
              <a:buNone/>
            </a:pPr>
            <a:r>
              <a:rPr lang="nl-NL" sz="1600" dirty="0"/>
              <a:t>Actievlak: Welzijn</a:t>
            </a:r>
          </a:p>
          <a:p>
            <a:r>
              <a:rPr lang="nl-NL" sz="1600" dirty="0"/>
              <a:t> </a:t>
            </a:r>
          </a:p>
          <a:p>
            <a:pPr marL="0" lvl="0" indent="0">
              <a:buNone/>
            </a:pPr>
            <a:r>
              <a:rPr lang="nl-NL" sz="1600" dirty="0"/>
              <a:t>Score</a:t>
            </a:r>
          </a:p>
          <a:p>
            <a:pPr marL="0" lvl="0" indent="0">
              <a:buNone/>
            </a:pPr>
            <a:r>
              <a:rPr lang="nl-NL" sz="1600" dirty="0"/>
              <a:t>SS: 2 </a:t>
            </a:r>
            <a:r>
              <a:rPr lang="nl-NL" sz="1600" dirty="0">
                <a:sym typeface="Wingdings" panose="05000000000000000000" pitchFamily="2" charset="2"/>
              </a:rPr>
              <a:t> 4</a:t>
            </a:r>
            <a:endParaRPr lang="nl-NL" sz="1600" dirty="0"/>
          </a:p>
          <a:p>
            <a:pPr marL="0" indent="0">
              <a:buNone/>
            </a:pPr>
            <a:r>
              <a:rPr lang="nl-NL" sz="1600" dirty="0"/>
              <a:t>Kennis: 2 </a:t>
            </a:r>
            <a:r>
              <a:rPr lang="nl-NL" sz="1600" dirty="0">
                <a:sym typeface="Wingdings" panose="05000000000000000000" pitchFamily="2" charset="2"/>
              </a:rPr>
              <a:t> 4</a:t>
            </a:r>
            <a:endParaRPr lang="nl-NL" sz="1600" dirty="0"/>
          </a:p>
          <a:p>
            <a:pPr marL="0" indent="0">
              <a:buNone/>
            </a:pPr>
            <a:r>
              <a:rPr lang="nl-NL" sz="1600" dirty="0"/>
              <a:t>Gedrag: 2 </a:t>
            </a:r>
            <a:r>
              <a:rPr lang="nl-NL" sz="1600" dirty="0">
                <a:sym typeface="Wingdings" panose="05000000000000000000" pitchFamily="2" charset="2"/>
              </a:rPr>
              <a:t> 4</a:t>
            </a:r>
            <a:endParaRPr lang="nl-NL" sz="1600" dirty="0"/>
          </a:p>
          <a:p>
            <a:endParaRPr lang="nl-NL" sz="1600" dirty="0"/>
          </a:p>
          <a:p>
            <a:endParaRPr lang="nl-NL" sz="1600" dirty="0"/>
          </a:p>
        </p:txBody>
      </p:sp>
      <p:pic>
        <p:nvPicPr>
          <p:cNvPr id="18" name="Graphic 6" descr="Cirkel met mensen">
            <a:extLst>
              <a:ext uri="{FF2B5EF4-FFF2-40B4-BE49-F238E27FC236}">
                <a16:creationId xmlns:a16="http://schemas.microsoft.com/office/drawing/2014/main" id="{47851E6A-1185-4715-A785-48752121040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8020570" y="2084269"/>
            <a:ext cx="3135109" cy="3135109"/>
          </a:xfrm>
          <a:prstGeom prst="rect">
            <a:avLst/>
          </a:prstGeom>
        </p:spPr>
      </p:pic>
      <p:sp>
        <p:nvSpPr>
          <p:cNvPr id="5" name="Rechthoek 4">
            <a:extLst>
              <a:ext uri="{FF2B5EF4-FFF2-40B4-BE49-F238E27FC236}">
                <a16:creationId xmlns:a16="http://schemas.microsoft.com/office/drawing/2014/main" id="{0586A838-6FEA-43D2-ABF0-8818AE0F1A9E}"/>
              </a:ext>
            </a:extLst>
          </p:cNvPr>
          <p:cNvSpPr/>
          <p:nvPr/>
        </p:nvSpPr>
        <p:spPr>
          <a:xfrm>
            <a:off x="10192215" y="5408341"/>
            <a:ext cx="1839951" cy="8363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6" name="Afbeelding 5" descr="Afbeelding met tekening&#10;&#10;Automatisch gegenereerde beschrijving">
            <a:extLst>
              <a:ext uri="{FF2B5EF4-FFF2-40B4-BE49-F238E27FC236}">
                <a16:creationId xmlns:a16="http://schemas.microsoft.com/office/drawing/2014/main" id="{0DAB1FAA-6165-4387-9F87-D631D2F4C7B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55363" y="6447600"/>
            <a:ext cx="813600" cy="365926"/>
          </a:xfrm>
          <a:prstGeom prst="rect">
            <a:avLst/>
          </a:prstGeom>
        </p:spPr>
      </p:pic>
    </p:spTree>
    <p:extLst>
      <p:ext uri="{BB962C8B-B14F-4D97-AF65-F5344CB8AC3E}">
        <p14:creationId xmlns:p14="http://schemas.microsoft.com/office/powerpoint/2010/main" val="4021117953"/>
      </p:ext>
    </p:extLst>
  </p:cSld>
  <p:clrMapOvr>
    <a:masterClrMapping/>
  </p:clrMapOvr>
</p:sld>
</file>

<file path=ppt/theme/theme1.xml><?xml version="1.0" encoding="utf-8"?>
<a:theme xmlns:a="http://schemas.openxmlformats.org/drawingml/2006/main" name="Terugblik">
  <a:themeElements>
    <a:clrScheme name="Aangepast 2">
      <a:dk1>
        <a:srgbClr val="000000"/>
      </a:dk1>
      <a:lt1>
        <a:sysClr val="window" lastClr="FFFFFF"/>
      </a:lt1>
      <a:dk2>
        <a:srgbClr val="637052"/>
      </a:dk2>
      <a:lt2>
        <a:srgbClr val="CCDDEA"/>
      </a:lt2>
      <a:accent1>
        <a:srgbClr val="E48312"/>
      </a:accent1>
      <a:accent2>
        <a:srgbClr val="0BB4B7"/>
      </a:accent2>
      <a:accent3>
        <a:srgbClr val="865640"/>
      </a:accent3>
      <a:accent4>
        <a:srgbClr val="9B8357"/>
      </a:accent4>
      <a:accent5>
        <a:srgbClr val="C2BC80"/>
      </a:accent5>
      <a:accent6>
        <a:srgbClr val="94A088"/>
      </a:accent6>
      <a:hlink>
        <a:srgbClr val="2998E3"/>
      </a:hlink>
      <a:folHlink>
        <a:srgbClr val="8C8C8C"/>
      </a:folHlink>
    </a:clrScheme>
    <a:fontScheme name="Terugblik">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rugbli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20788AF504C6B4A9342113C46AAA44D" ma:contentTypeVersion="10" ma:contentTypeDescription="Een nieuw document maken." ma:contentTypeScope="" ma:versionID="2fbe8fa4b8c191d04b109bb84a6a1b14">
  <xsd:schema xmlns:xsd="http://www.w3.org/2001/XMLSchema" xmlns:xs="http://www.w3.org/2001/XMLSchema" xmlns:p="http://schemas.microsoft.com/office/2006/metadata/properties" xmlns:ns2="305d43ed-c76b-4e84-80e8-8b667fabd720" xmlns:ns3="c1bd36ba-8a50-4431-9dd3-86e2a3ff3ba0" targetNamespace="http://schemas.microsoft.com/office/2006/metadata/properties" ma:root="true" ma:fieldsID="f5450f360242230907b4f0e4ba8a337b" ns2:_="" ns3:_="">
    <xsd:import namespace="305d43ed-c76b-4e84-80e8-8b667fabd720"/>
    <xsd:import namespace="c1bd36ba-8a50-4431-9dd3-86e2a3ff3ba0"/>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05d43ed-c76b-4e84-80e8-8b667fabd720" elementFormDefault="qualified">
    <xsd:import namespace="http://schemas.microsoft.com/office/2006/documentManagement/types"/>
    <xsd:import namespace="http://schemas.microsoft.com/office/infopath/2007/PartnerControls"/>
    <xsd:element name="SharedWithUsers" ma:index="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1bd36ba-8a50-4431-9dd3-86e2a3ff3ba0"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305d43ed-c76b-4e84-80e8-8b667fabd720">
      <UserInfo>
        <DisplayName>Keulemans, Marloes</DisplayName>
        <AccountId>25</AccountId>
        <AccountType/>
      </UserInfo>
    </SharedWithUsers>
  </documentManagement>
</p:properties>
</file>

<file path=customXml/itemProps1.xml><?xml version="1.0" encoding="utf-8"?>
<ds:datastoreItem xmlns:ds="http://schemas.openxmlformats.org/officeDocument/2006/customXml" ds:itemID="{8F0A5A99-B4E9-4202-8996-D11554929650}"/>
</file>

<file path=customXml/itemProps2.xml><?xml version="1.0" encoding="utf-8"?>
<ds:datastoreItem xmlns:ds="http://schemas.openxmlformats.org/officeDocument/2006/customXml" ds:itemID="{EB4EFCC2-F43A-4B07-8964-EC75BC9F9287}">
  <ds:schemaRefs>
    <ds:schemaRef ds:uri="http://schemas.microsoft.com/sharepoint/v3/contenttype/forms"/>
  </ds:schemaRefs>
</ds:datastoreItem>
</file>

<file path=customXml/itemProps3.xml><?xml version="1.0" encoding="utf-8"?>
<ds:datastoreItem xmlns:ds="http://schemas.openxmlformats.org/officeDocument/2006/customXml" ds:itemID="{C59410DC-7EED-41B7-BF4C-E5E39A4D8592}">
  <ds:schemaRefs>
    <ds:schemaRef ds:uri="c1bd36ba-8a50-4431-9dd3-86e2a3ff3ba0"/>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305d43ed-c76b-4e84-80e8-8b667fabd720"/>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4</TotalTime>
  <Words>1079</Words>
  <Application>Microsoft Office PowerPoint</Application>
  <PresentationFormat>Breedbeeld</PresentationFormat>
  <Paragraphs>86</Paragraphs>
  <Slides>14</Slides>
  <Notes>1</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14</vt:i4>
      </vt:variant>
    </vt:vector>
  </HeadingPairs>
  <TitlesOfParts>
    <vt:vector size="18" baseType="lpstr">
      <vt:lpstr>Calibri</vt:lpstr>
      <vt:lpstr>Calibri Light</vt:lpstr>
      <vt:lpstr>Wingdings</vt:lpstr>
      <vt:lpstr>Terugblik</vt:lpstr>
      <vt:lpstr>Omaha System casuïstiek  intramuraal, een client met de ziekte van Parkinson </vt:lpstr>
      <vt:lpstr>Casus de heer Grootscholten</vt:lpstr>
      <vt:lpstr>Casus de heer Grootscholten</vt:lpstr>
      <vt:lpstr>Risicosignalering</vt:lpstr>
      <vt:lpstr>Uitwerking</vt:lpstr>
      <vt:lpstr>Uitwerking</vt:lpstr>
      <vt:lpstr>Argumentatie</vt:lpstr>
      <vt:lpstr>Argumentatie</vt:lpstr>
      <vt:lpstr>Uitwerking</vt:lpstr>
      <vt:lpstr>Argumentatie</vt:lpstr>
      <vt:lpstr>Argumentatie</vt:lpstr>
      <vt:lpstr>Uitwerking</vt:lpstr>
      <vt:lpstr>    Argumentatie </vt:lpstr>
      <vt:lpstr>Argumentatie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Omaha System casuïstiek  intramuraal, een client met de ziekte van Parkinson </dc:title>
  <dc:creator>Versteeg, Marleen</dc:creator>
  <cp:lastModifiedBy>Baas, Gerard</cp:lastModifiedBy>
  <cp:revision>1</cp:revision>
  <dcterms:created xsi:type="dcterms:W3CDTF">2020-02-26T12:39:33Z</dcterms:created>
  <dcterms:modified xsi:type="dcterms:W3CDTF">2020-03-05T11:02:58Z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0x010100220788AF504C6B4A9342113C46AAA44D</vt:lpwstr>
  </property>
</Properties>
</file>